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3" r:id="rId29"/>
    <p:sldId id="284" r:id="rId30"/>
    <p:sldId id="285" r:id="rId31"/>
  </p:sldIdLst>
  <p:sldSz cx="12192000" cy="6858000"/>
  <p:notesSz cx="6738938" cy="986948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893D"/>
    <a:srgbClr val="F1BA5E"/>
    <a:srgbClr val="CA9D7E"/>
    <a:srgbClr val="0080C8"/>
    <a:srgbClr val="738A4D"/>
    <a:srgbClr val="963468"/>
    <a:srgbClr val="E19A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6F559A-C43D-47A9-B7DF-9C7E0D967E75}" v="1" dt="2022-08-30T07:49:56.4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inka van Doesum" userId="9ec69755-3c95-4451-b3b9-e9c8b6f304cf" providerId="ADAL" clId="{E16F559A-C43D-47A9-B7DF-9C7E0D967E75}"/>
    <pc:docChg chg="custSel modSld">
      <pc:chgData name="Kathinka van Doesum" userId="9ec69755-3c95-4451-b3b9-e9c8b6f304cf" providerId="ADAL" clId="{E16F559A-C43D-47A9-B7DF-9C7E0D967E75}" dt="2022-08-30T08:04:27.965" v="110" actId="20577"/>
      <pc:docMkLst>
        <pc:docMk/>
      </pc:docMkLst>
      <pc:sldChg chg="modSp mod">
        <pc:chgData name="Kathinka van Doesum" userId="9ec69755-3c95-4451-b3b9-e9c8b6f304cf" providerId="ADAL" clId="{E16F559A-C43D-47A9-B7DF-9C7E0D967E75}" dt="2022-08-30T07:59:27.820" v="44" actId="255"/>
        <pc:sldMkLst>
          <pc:docMk/>
          <pc:sldMk cId="4277776285" sldId="257"/>
        </pc:sldMkLst>
        <pc:spChg chg="mod">
          <ac:chgData name="Kathinka van Doesum" userId="9ec69755-3c95-4451-b3b9-e9c8b6f304cf" providerId="ADAL" clId="{E16F559A-C43D-47A9-B7DF-9C7E0D967E75}" dt="2022-08-30T07:59:27.820" v="44" actId="255"/>
          <ac:spMkLst>
            <pc:docMk/>
            <pc:sldMk cId="4277776285" sldId="257"/>
            <ac:spMk id="3" creationId="{B5E56D57-037C-61B0-7633-3FB0AEB12F93}"/>
          </ac:spMkLst>
        </pc:spChg>
      </pc:sldChg>
      <pc:sldChg chg="modSp mod">
        <pc:chgData name="Kathinka van Doesum" userId="9ec69755-3c95-4451-b3b9-e9c8b6f304cf" providerId="ADAL" clId="{E16F559A-C43D-47A9-B7DF-9C7E0D967E75}" dt="2022-08-30T07:59:39.726" v="45" actId="255"/>
        <pc:sldMkLst>
          <pc:docMk/>
          <pc:sldMk cId="851122297" sldId="258"/>
        </pc:sldMkLst>
        <pc:spChg chg="mod">
          <ac:chgData name="Kathinka van Doesum" userId="9ec69755-3c95-4451-b3b9-e9c8b6f304cf" providerId="ADAL" clId="{E16F559A-C43D-47A9-B7DF-9C7E0D967E75}" dt="2022-08-30T07:59:39.726" v="45" actId="255"/>
          <ac:spMkLst>
            <pc:docMk/>
            <pc:sldMk cId="851122297" sldId="258"/>
            <ac:spMk id="3" creationId="{B5E56D57-037C-61B0-7633-3FB0AEB12F93}"/>
          </ac:spMkLst>
        </pc:spChg>
      </pc:sldChg>
      <pc:sldChg chg="modSp mod">
        <pc:chgData name="Kathinka van Doesum" userId="9ec69755-3c95-4451-b3b9-e9c8b6f304cf" providerId="ADAL" clId="{E16F559A-C43D-47A9-B7DF-9C7E0D967E75}" dt="2022-08-30T07:59:45.043" v="46" actId="255"/>
        <pc:sldMkLst>
          <pc:docMk/>
          <pc:sldMk cId="2320484716" sldId="259"/>
        </pc:sldMkLst>
        <pc:spChg chg="mod">
          <ac:chgData name="Kathinka van Doesum" userId="9ec69755-3c95-4451-b3b9-e9c8b6f304cf" providerId="ADAL" clId="{E16F559A-C43D-47A9-B7DF-9C7E0D967E75}" dt="2022-08-30T07:59:45.043" v="46" actId="255"/>
          <ac:spMkLst>
            <pc:docMk/>
            <pc:sldMk cId="2320484716" sldId="259"/>
            <ac:spMk id="3" creationId="{B5E56D57-037C-61B0-7633-3FB0AEB12F93}"/>
          </ac:spMkLst>
        </pc:spChg>
      </pc:sldChg>
      <pc:sldChg chg="modSp mod">
        <pc:chgData name="Kathinka van Doesum" userId="9ec69755-3c95-4451-b3b9-e9c8b6f304cf" providerId="ADAL" clId="{E16F559A-C43D-47A9-B7DF-9C7E0D967E75}" dt="2022-08-30T07:59:52.632" v="47" actId="255"/>
        <pc:sldMkLst>
          <pc:docMk/>
          <pc:sldMk cId="75124151" sldId="260"/>
        </pc:sldMkLst>
        <pc:spChg chg="mod">
          <ac:chgData name="Kathinka van Doesum" userId="9ec69755-3c95-4451-b3b9-e9c8b6f304cf" providerId="ADAL" clId="{E16F559A-C43D-47A9-B7DF-9C7E0D967E75}" dt="2022-08-30T07:59:52.632" v="47" actId="255"/>
          <ac:spMkLst>
            <pc:docMk/>
            <pc:sldMk cId="75124151" sldId="260"/>
            <ac:spMk id="3" creationId="{B5E56D57-037C-61B0-7633-3FB0AEB12F93}"/>
          </ac:spMkLst>
        </pc:spChg>
      </pc:sldChg>
      <pc:sldChg chg="modSp mod">
        <pc:chgData name="Kathinka van Doesum" userId="9ec69755-3c95-4451-b3b9-e9c8b6f304cf" providerId="ADAL" clId="{E16F559A-C43D-47A9-B7DF-9C7E0D967E75}" dt="2022-08-30T08:00:01.680" v="48" actId="255"/>
        <pc:sldMkLst>
          <pc:docMk/>
          <pc:sldMk cId="1540848257" sldId="261"/>
        </pc:sldMkLst>
        <pc:spChg chg="mod">
          <ac:chgData name="Kathinka van Doesum" userId="9ec69755-3c95-4451-b3b9-e9c8b6f304cf" providerId="ADAL" clId="{E16F559A-C43D-47A9-B7DF-9C7E0D967E75}" dt="2022-08-30T08:00:01.680" v="48" actId="255"/>
          <ac:spMkLst>
            <pc:docMk/>
            <pc:sldMk cId="1540848257" sldId="261"/>
            <ac:spMk id="3" creationId="{B5E56D57-037C-61B0-7633-3FB0AEB12F93}"/>
          </ac:spMkLst>
        </pc:spChg>
      </pc:sldChg>
      <pc:sldChg chg="modSp mod">
        <pc:chgData name="Kathinka van Doesum" userId="9ec69755-3c95-4451-b3b9-e9c8b6f304cf" providerId="ADAL" clId="{E16F559A-C43D-47A9-B7DF-9C7E0D967E75}" dt="2022-08-30T08:00:07.381" v="49" actId="255"/>
        <pc:sldMkLst>
          <pc:docMk/>
          <pc:sldMk cId="3553081383" sldId="262"/>
        </pc:sldMkLst>
        <pc:spChg chg="mod">
          <ac:chgData name="Kathinka van Doesum" userId="9ec69755-3c95-4451-b3b9-e9c8b6f304cf" providerId="ADAL" clId="{E16F559A-C43D-47A9-B7DF-9C7E0D967E75}" dt="2022-08-30T08:00:07.381" v="49" actId="255"/>
          <ac:spMkLst>
            <pc:docMk/>
            <pc:sldMk cId="3553081383" sldId="262"/>
            <ac:spMk id="3" creationId="{B5E56D57-037C-61B0-7633-3FB0AEB12F93}"/>
          </ac:spMkLst>
        </pc:spChg>
      </pc:sldChg>
      <pc:sldChg chg="modSp mod">
        <pc:chgData name="Kathinka van Doesum" userId="9ec69755-3c95-4451-b3b9-e9c8b6f304cf" providerId="ADAL" clId="{E16F559A-C43D-47A9-B7DF-9C7E0D967E75}" dt="2022-08-30T08:00:14.512" v="50" actId="255"/>
        <pc:sldMkLst>
          <pc:docMk/>
          <pc:sldMk cId="2363634381" sldId="263"/>
        </pc:sldMkLst>
        <pc:spChg chg="mod">
          <ac:chgData name="Kathinka van Doesum" userId="9ec69755-3c95-4451-b3b9-e9c8b6f304cf" providerId="ADAL" clId="{E16F559A-C43D-47A9-B7DF-9C7E0D967E75}" dt="2022-08-30T08:00:14.512" v="50" actId="255"/>
          <ac:spMkLst>
            <pc:docMk/>
            <pc:sldMk cId="2363634381" sldId="263"/>
            <ac:spMk id="3" creationId="{B5E56D57-037C-61B0-7633-3FB0AEB12F93}"/>
          </ac:spMkLst>
        </pc:spChg>
      </pc:sldChg>
      <pc:sldChg chg="modSp mod">
        <pc:chgData name="Kathinka van Doesum" userId="9ec69755-3c95-4451-b3b9-e9c8b6f304cf" providerId="ADAL" clId="{E16F559A-C43D-47A9-B7DF-9C7E0D967E75}" dt="2022-08-30T08:00:21.686" v="51" actId="255"/>
        <pc:sldMkLst>
          <pc:docMk/>
          <pc:sldMk cId="548174420" sldId="264"/>
        </pc:sldMkLst>
        <pc:spChg chg="mod">
          <ac:chgData name="Kathinka van Doesum" userId="9ec69755-3c95-4451-b3b9-e9c8b6f304cf" providerId="ADAL" clId="{E16F559A-C43D-47A9-B7DF-9C7E0D967E75}" dt="2022-08-30T08:00:21.686" v="51" actId="255"/>
          <ac:spMkLst>
            <pc:docMk/>
            <pc:sldMk cId="548174420" sldId="264"/>
            <ac:spMk id="3" creationId="{B5E56D57-037C-61B0-7633-3FB0AEB12F93}"/>
          </ac:spMkLst>
        </pc:spChg>
      </pc:sldChg>
      <pc:sldChg chg="modSp mod">
        <pc:chgData name="Kathinka van Doesum" userId="9ec69755-3c95-4451-b3b9-e9c8b6f304cf" providerId="ADAL" clId="{E16F559A-C43D-47A9-B7DF-9C7E0D967E75}" dt="2022-08-30T08:00:26.737" v="52" actId="255"/>
        <pc:sldMkLst>
          <pc:docMk/>
          <pc:sldMk cId="3426761061" sldId="265"/>
        </pc:sldMkLst>
        <pc:spChg chg="mod">
          <ac:chgData name="Kathinka van Doesum" userId="9ec69755-3c95-4451-b3b9-e9c8b6f304cf" providerId="ADAL" clId="{E16F559A-C43D-47A9-B7DF-9C7E0D967E75}" dt="2022-08-30T08:00:26.737" v="52" actId="255"/>
          <ac:spMkLst>
            <pc:docMk/>
            <pc:sldMk cId="3426761061" sldId="265"/>
            <ac:spMk id="3" creationId="{B5E56D57-037C-61B0-7633-3FB0AEB12F93}"/>
          </ac:spMkLst>
        </pc:spChg>
      </pc:sldChg>
      <pc:sldChg chg="modSp mod">
        <pc:chgData name="Kathinka van Doesum" userId="9ec69755-3c95-4451-b3b9-e9c8b6f304cf" providerId="ADAL" clId="{E16F559A-C43D-47A9-B7DF-9C7E0D967E75}" dt="2022-08-30T08:00:34.931" v="54" actId="14100"/>
        <pc:sldMkLst>
          <pc:docMk/>
          <pc:sldMk cId="1995491862" sldId="267"/>
        </pc:sldMkLst>
        <pc:spChg chg="mod">
          <ac:chgData name="Kathinka van Doesum" userId="9ec69755-3c95-4451-b3b9-e9c8b6f304cf" providerId="ADAL" clId="{E16F559A-C43D-47A9-B7DF-9C7E0D967E75}" dt="2022-08-30T07:56:20.607" v="3" actId="20577"/>
          <ac:spMkLst>
            <pc:docMk/>
            <pc:sldMk cId="1995491862" sldId="267"/>
            <ac:spMk id="2" creationId="{C2E8F4C7-D376-27BA-D2BC-38DB98FA9439}"/>
          </ac:spMkLst>
        </pc:spChg>
        <pc:spChg chg="mod">
          <ac:chgData name="Kathinka van Doesum" userId="9ec69755-3c95-4451-b3b9-e9c8b6f304cf" providerId="ADAL" clId="{E16F559A-C43D-47A9-B7DF-9C7E0D967E75}" dt="2022-08-30T08:00:34.931" v="54" actId="14100"/>
          <ac:spMkLst>
            <pc:docMk/>
            <pc:sldMk cId="1995491862" sldId="267"/>
            <ac:spMk id="3" creationId="{B5E56D57-037C-61B0-7633-3FB0AEB12F93}"/>
          </ac:spMkLst>
        </pc:spChg>
      </pc:sldChg>
      <pc:sldChg chg="modSp mod">
        <pc:chgData name="Kathinka van Doesum" userId="9ec69755-3c95-4451-b3b9-e9c8b6f304cf" providerId="ADAL" clId="{E16F559A-C43D-47A9-B7DF-9C7E0D967E75}" dt="2022-08-30T07:57:22.978" v="15" actId="1076"/>
        <pc:sldMkLst>
          <pc:docMk/>
          <pc:sldMk cId="3346404499" sldId="268"/>
        </pc:sldMkLst>
        <pc:spChg chg="mod">
          <ac:chgData name="Kathinka van Doesum" userId="9ec69755-3c95-4451-b3b9-e9c8b6f304cf" providerId="ADAL" clId="{E16F559A-C43D-47A9-B7DF-9C7E0D967E75}" dt="2022-08-30T07:56:33.275" v="6" actId="20577"/>
          <ac:spMkLst>
            <pc:docMk/>
            <pc:sldMk cId="3346404499" sldId="268"/>
            <ac:spMk id="2" creationId="{C2E8F4C7-D376-27BA-D2BC-38DB98FA9439}"/>
          </ac:spMkLst>
        </pc:spChg>
        <pc:spChg chg="mod">
          <ac:chgData name="Kathinka van Doesum" userId="9ec69755-3c95-4451-b3b9-e9c8b6f304cf" providerId="ADAL" clId="{E16F559A-C43D-47A9-B7DF-9C7E0D967E75}" dt="2022-08-30T07:57:22.978" v="15" actId="1076"/>
          <ac:spMkLst>
            <pc:docMk/>
            <pc:sldMk cId="3346404499" sldId="268"/>
            <ac:spMk id="3" creationId="{B5E56D57-037C-61B0-7633-3FB0AEB12F93}"/>
          </ac:spMkLst>
        </pc:spChg>
      </pc:sldChg>
      <pc:sldChg chg="modSp mod">
        <pc:chgData name="Kathinka van Doesum" userId="9ec69755-3c95-4451-b3b9-e9c8b6f304cf" providerId="ADAL" clId="{E16F559A-C43D-47A9-B7DF-9C7E0D967E75}" dt="2022-08-30T08:00:44.764" v="57" actId="27636"/>
        <pc:sldMkLst>
          <pc:docMk/>
          <pc:sldMk cId="607140607" sldId="269"/>
        </pc:sldMkLst>
        <pc:spChg chg="mod">
          <ac:chgData name="Kathinka van Doesum" userId="9ec69755-3c95-4451-b3b9-e9c8b6f304cf" providerId="ADAL" clId="{E16F559A-C43D-47A9-B7DF-9C7E0D967E75}" dt="2022-08-30T07:56:45.268" v="9" actId="20577"/>
          <ac:spMkLst>
            <pc:docMk/>
            <pc:sldMk cId="607140607" sldId="269"/>
            <ac:spMk id="2" creationId="{C2E8F4C7-D376-27BA-D2BC-38DB98FA9439}"/>
          </ac:spMkLst>
        </pc:spChg>
        <pc:spChg chg="mod">
          <ac:chgData name="Kathinka van Doesum" userId="9ec69755-3c95-4451-b3b9-e9c8b6f304cf" providerId="ADAL" clId="{E16F559A-C43D-47A9-B7DF-9C7E0D967E75}" dt="2022-08-30T08:00:44.764" v="57" actId="27636"/>
          <ac:spMkLst>
            <pc:docMk/>
            <pc:sldMk cId="607140607" sldId="269"/>
            <ac:spMk id="3" creationId="{B5E56D57-037C-61B0-7633-3FB0AEB12F93}"/>
          </ac:spMkLst>
        </pc:spChg>
      </pc:sldChg>
      <pc:sldChg chg="modSp mod">
        <pc:chgData name="Kathinka van Doesum" userId="9ec69755-3c95-4451-b3b9-e9c8b6f304cf" providerId="ADAL" clId="{E16F559A-C43D-47A9-B7DF-9C7E0D967E75}" dt="2022-08-30T08:01:10.633" v="59" actId="14100"/>
        <pc:sldMkLst>
          <pc:docMk/>
          <pc:sldMk cId="2035116310" sldId="270"/>
        </pc:sldMkLst>
        <pc:spChg chg="mod">
          <ac:chgData name="Kathinka van Doesum" userId="9ec69755-3c95-4451-b3b9-e9c8b6f304cf" providerId="ADAL" clId="{E16F559A-C43D-47A9-B7DF-9C7E0D967E75}" dt="2022-08-30T07:57:30.594" v="17" actId="20577"/>
          <ac:spMkLst>
            <pc:docMk/>
            <pc:sldMk cId="2035116310" sldId="270"/>
            <ac:spMk id="2" creationId="{C2E8F4C7-D376-27BA-D2BC-38DB98FA9439}"/>
          </ac:spMkLst>
        </pc:spChg>
        <pc:spChg chg="mod">
          <ac:chgData name="Kathinka van Doesum" userId="9ec69755-3c95-4451-b3b9-e9c8b6f304cf" providerId="ADAL" clId="{E16F559A-C43D-47A9-B7DF-9C7E0D967E75}" dt="2022-08-30T08:01:10.633" v="59" actId="14100"/>
          <ac:spMkLst>
            <pc:docMk/>
            <pc:sldMk cId="2035116310" sldId="270"/>
            <ac:spMk id="3" creationId="{B5E56D57-037C-61B0-7633-3FB0AEB12F93}"/>
          </ac:spMkLst>
        </pc:spChg>
      </pc:sldChg>
      <pc:sldChg chg="modSp mod">
        <pc:chgData name="Kathinka van Doesum" userId="9ec69755-3c95-4451-b3b9-e9c8b6f304cf" providerId="ADAL" clId="{E16F559A-C43D-47A9-B7DF-9C7E0D967E75}" dt="2022-08-30T08:01:40.008" v="66" actId="20577"/>
        <pc:sldMkLst>
          <pc:docMk/>
          <pc:sldMk cId="3189851124" sldId="271"/>
        </pc:sldMkLst>
        <pc:spChg chg="mod">
          <ac:chgData name="Kathinka van Doesum" userId="9ec69755-3c95-4451-b3b9-e9c8b6f304cf" providerId="ADAL" clId="{E16F559A-C43D-47A9-B7DF-9C7E0D967E75}" dt="2022-08-30T08:01:40.008" v="66" actId="20577"/>
          <ac:spMkLst>
            <pc:docMk/>
            <pc:sldMk cId="3189851124" sldId="271"/>
            <ac:spMk id="2" creationId="{C2E8F4C7-D376-27BA-D2BC-38DB98FA9439}"/>
          </ac:spMkLst>
        </pc:spChg>
        <pc:spChg chg="mod">
          <ac:chgData name="Kathinka van Doesum" userId="9ec69755-3c95-4451-b3b9-e9c8b6f304cf" providerId="ADAL" clId="{E16F559A-C43D-47A9-B7DF-9C7E0D967E75}" dt="2022-08-30T08:01:37.571" v="65" actId="1076"/>
          <ac:spMkLst>
            <pc:docMk/>
            <pc:sldMk cId="3189851124" sldId="271"/>
            <ac:spMk id="3" creationId="{B5E56D57-037C-61B0-7633-3FB0AEB12F93}"/>
          </ac:spMkLst>
        </pc:spChg>
      </pc:sldChg>
      <pc:sldChg chg="modSp mod">
        <pc:chgData name="Kathinka van Doesum" userId="9ec69755-3c95-4451-b3b9-e9c8b6f304cf" providerId="ADAL" clId="{E16F559A-C43D-47A9-B7DF-9C7E0D967E75}" dt="2022-08-30T08:02:03.764" v="75" actId="27636"/>
        <pc:sldMkLst>
          <pc:docMk/>
          <pc:sldMk cId="1376372587" sldId="272"/>
        </pc:sldMkLst>
        <pc:spChg chg="mod">
          <ac:chgData name="Kathinka van Doesum" userId="9ec69755-3c95-4451-b3b9-e9c8b6f304cf" providerId="ADAL" clId="{E16F559A-C43D-47A9-B7DF-9C7E0D967E75}" dt="2022-08-30T08:01:47.838" v="69" actId="20577"/>
          <ac:spMkLst>
            <pc:docMk/>
            <pc:sldMk cId="1376372587" sldId="272"/>
            <ac:spMk id="2" creationId="{C2E8F4C7-D376-27BA-D2BC-38DB98FA9439}"/>
          </ac:spMkLst>
        </pc:spChg>
        <pc:spChg chg="mod">
          <ac:chgData name="Kathinka van Doesum" userId="9ec69755-3c95-4451-b3b9-e9c8b6f304cf" providerId="ADAL" clId="{E16F559A-C43D-47A9-B7DF-9C7E0D967E75}" dt="2022-08-30T08:02:03.764" v="75" actId="27636"/>
          <ac:spMkLst>
            <pc:docMk/>
            <pc:sldMk cId="1376372587" sldId="272"/>
            <ac:spMk id="3" creationId="{B5E56D57-037C-61B0-7633-3FB0AEB12F93}"/>
          </ac:spMkLst>
        </pc:spChg>
      </pc:sldChg>
      <pc:sldChg chg="modSp mod">
        <pc:chgData name="Kathinka van Doesum" userId="9ec69755-3c95-4451-b3b9-e9c8b6f304cf" providerId="ADAL" clId="{E16F559A-C43D-47A9-B7DF-9C7E0D967E75}" dt="2022-08-30T08:02:34.126" v="82" actId="1076"/>
        <pc:sldMkLst>
          <pc:docMk/>
          <pc:sldMk cId="877522015" sldId="273"/>
        </pc:sldMkLst>
        <pc:spChg chg="mod">
          <ac:chgData name="Kathinka van Doesum" userId="9ec69755-3c95-4451-b3b9-e9c8b6f304cf" providerId="ADAL" clId="{E16F559A-C43D-47A9-B7DF-9C7E0D967E75}" dt="2022-08-30T08:02:28.927" v="81" actId="20577"/>
          <ac:spMkLst>
            <pc:docMk/>
            <pc:sldMk cId="877522015" sldId="273"/>
            <ac:spMk id="2" creationId="{C2E8F4C7-D376-27BA-D2BC-38DB98FA9439}"/>
          </ac:spMkLst>
        </pc:spChg>
        <pc:spChg chg="mod">
          <ac:chgData name="Kathinka van Doesum" userId="9ec69755-3c95-4451-b3b9-e9c8b6f304cf" providerId="ADAL" clId="{E16F559A-C43D-47A9-B7DF-9C7E0D967E75}" dt="2022-08-30T08:02:34.126" v="82" actId="1076"/>
          <ac:spMkLst>
            <pc:docMk/>
            <pc:sldMk cId="877522015" sldId="273"/>
            <ac:spMk id="3" creationId="{B5E56D57-037C-61B0-7633-3FB0AEB12F93}"/>
          </ac:spMkLst>
        </pc:spChg>
      </pc:sldChg>
      <pc:sldChg chg="modSp mod">
        <pc:chgData name="Kathinka van Doesum" userId="9ec69755-3c95-4451-b3b9-e9c8b6f304cf" providerId="ADAL" clId="{E16F559A-C43D-47A9-B7DF-9C7E0D967E75}" dt="2022-08-30T08:02:54.414" v="89" actId="1076"/>
        <pc:sldMkLst>
          <pc:docMk/>
          <pc:sldMk cId="775322004" sldId="274"/>
        </pc:sldMkLst>
        <pc:spChg chg="mod">
          <ac:chgData name="Kathinka van Doesum" userId="9ec69755-3c95-4451-b3b9-e9c8b6f304cf" providerId="ADAL" clId="{E16F559A-C43D-47A9-B7DF-9C7E0D967E75}" dt="2022-08-30T08:02:45.461" v="86" actId="14100"/>
          <ac:spMkLst>
            <pc:docMk/>
            <pc:sldMk cId="775322004" sldId="274"/>
            <ac:spMk id="2" creationId="{C2E8F4C7-D376-27BA-D2BC-38DB98FA9439}"/>
          </ac:spMkLst>
        </pc:spChg>
        <pc:spChg chg="mod">
          <ac:chgData name="Kathinka van Doesum" userId="9ec69755-3c95-4451-b3b9-e9c8b6f304cf" providerId="ADAL" clId="{E16F559A-C43D-47A9-B7DF-9C7E0D967E75}" dt="2022-08-30T08:02:54.414" v="89" actId="1076"/>
          <ac:spMkLst>
            <pc:docMk/>
            <pc:sldMk cId="775322004" sldId="274"/>
            <ac:spMk id="3" creationId="{B5E56D57-037C-61B0-7633-3FB0AEB12F93}"/>
          </ac:spMkLst>
        </pc:spChg>
      </pc:sldChg>
      <pc:sldChg chg="modSp mod">
        <pc:chgData name="Kathinka van Doesum" userId="9ec69755-3c95-4451-b3b9-e9c8b6f304cf" providerId="ADAL" clId="{E16F559A-C43D-47A9-B7DF-9C7E0D967E75}" dt="2022-08-30T08:03:10.155" v="95" actId="27636"/>
        <pc:sldMkLst>
          <pc:docMk/>
          <pc:sldMk cId="910543215" sldId="275"/>
        </pc:sldMkLst>
        <pc:spChg chg="mod">
          <ac:chgData name="Kathinka van Doesum" userId="9ec69755-3c95-4451-b3b9-e9c8b6f304cf" providerId="ADAL" clId="{E16F559A-C43D-47A9-B7DF-9C7E0D967E75}" dt="2022-08-30T07:57:55.510" v="23" actId="20577"/>
          <ac:spMkLst>
            <pc:docMk/>
            <pc:sldMk cId="910543215" sldId="275"/>
            <ac:spMk id="2" creationId="{C2E8F4C7-D376-27BA-D2BC-38DB98FA9439}"/>
          </ac:spMkLst>
        </pc:spChg>
        <pc:spChg chg="mod">
          <ac:chgData name="Kathinka van Doesum" userId="9ec69755-3c95-4451-b3b9-e9c8b6f304cf" providerId="ADAL" clId="{E16F559A-C43D-47A9-B7DF-9C7E0D967E75}" dt="2022-08-30T08:03:10.155" v="95" actId="27636"/>
          <ac:spMkLst>
            <pc:docMk/>
            <pc:sldMk cId="910543215" sldId="275"/>
            <ac:spMk id="3" creationId="{B5E56D57-037C-61B0-7633-3FB0AEB12F93}"/>
          </ac:spMkLst>
        </pc:spChg>
      </pc:sldChg>
      <pc:sldChg chg="modSp mod">
        <pc:chgData name="Kathinka van Doesum" userId="9ec69755-3c95-4451-b3b9-e9c8b6f304cf" providerId="ADAL" clId="{E16F559A-C43D-47A9-B7DF-9C7E0D967E75}" dt="2022-08-30T08:03:28.963" v="100" actId="27636"/>
        <pc:sldMkLst>
          <pc:docMk/>
          <pc:sldMk cId="4265486670" sldId="276"/>
        </pc:sldMkLst>
        <pc:spChg chg="mod">
          <ac:chgData name="Kathinka van Doesum" userId="9ec69755-3c95-4451-b3b9-e9c8b6f304cf" providerId="ADAL" clId="{E16F559A-C43D-47A9-B7DF-9C7E0D967E75}" dt="2022-08-30T07:58:12.197" v="28" actId="20577"/>
          <ac:spMkLst>
            <pc:docMk/>
            <pc:sldMk cId="4265486670" sldId="276"/>
            <ac:spMk id="2" creationId="{C2E8F4C7-D376-27BA-D2BC-38DB98FA9439}"/>
          </ac:spMkLst>
        </pc:spChg>
        <pc:spChg chg="mod">
          <ac:chgData name="Kathinka van Doesum" userId="9ec69755-3c95-4451-b3b9-e9c8b6f304cf" providerId="ADAL" clId="{E16F559A-C43D-47A9-B7DF-9C7E0D967E75}" dt="2022-08-30T08:03:28.963" v="100" actId="27636"/>
          <ac:spMkLst>
            <pc:docMk/>
            <pc:sldMk cId="4265486670" sldId="276"/>
            <ac:spMk id="3" creationId="{B5E56D57-037C-61B0-7633-3FB0AEB12F93}"/>
          </ac:spMkLst>
        </pc:spChg>
      </pc:sldChg>
      <pc:sldChg chg="modSp mod">
        <pc:chgData name="Kathinka van Doesum" userId="9ec69755-3c95-4451-b3b9-e9c8b6f304cf" providerId="ADAL" clId="{E16F559A-C43D-47A9-B7DF-9C7E0D967E75}" dt="2022-08-30T07:58:42.132" v="37" actId="255"/>
        <pc:sldMkLst>
          <pc:docMk/>
          <pc:sldMk cId="4269240940" sldId="277"/>
        </pc:sldMkLst>
        <pc:spChg chg="mod">
          <ac:chgData name="Kathinka van Doesum" userId="9ec69755-3c95-4451-b3b9-e9c8b6f304cf" providerId="ADAL" clId="{E16F559A-C43D-47A9-B7DF-9C7E0D967E75}" dt="2022-08-30T07:58:30.763" v="34" actId="14100"/>
          <ac:spMkLst>
            <pc:docMk/>
            <pc:sldMk cId="4269240940" sldId="277"/>
            <ac:spMk id="2" creationId="{C2E8F4C7-D376-27BA-D2BC-38DB98FA9439}"/>
          </ac:spMkLst>
        </pc:spChg>
        <pc:spChg chg="mod">
          <ac:chgData name="Kathinka van Doesum" userId="9ec69755-3c95-4451-b3b9-e9c8b6f304cf" providerId="ADAL" clId="{E16F559A-C43D-47A9-B7DF-9C7E0D967E75}" dt="2022-08-30T07:58:42.132" v="37" actId="255"/>
          <ac:spMkLst>
            <pc:docMk/>
            <pc:sldMk cId="4269240940" sldId="277"/>
            <ac:spMk id="3" creationId="{B5E56D57-037C-61B0-7633-3FB0AEB12F93}"/>
          </ac:spMkLst>
        </pc:spChg>
      </pc:sldChg>
      <pc:sldChg chg="modSp mod">
        <pc:chgData name="Kathinka van Doesum" userId="9ec69755-3c95-4451-b3b9-e9c8b6f304cf" providerId="ADAL" clId="{E16F559A-C43D-47A9-B7DF-9C7E0D967E75}" dt="2022-08-30T08:03:41.180" v="103" actId="27636"/>
        <pc:sldMkLst>
          <pc:docMk/>
          <pc:sldMk cId="3416120428" sldId="278"/>
        </pc:sldMkLst>
        <pc:spChg chg="mod">
          <ac:chgData name="Kathinka van Doesum" userId="9ec69755-3c95-4451-b3b9-e9c8b6f304cf" providerId="ADAL" clId="{E16F559A-C43D-47A9-B7DF-9C7E0D967E75}" dt="2022-08-30T07:58:54.034" v="40" actId="20577"/>
          <ac:spMkLst>
            <pc:docMk/>
            <pc:sldMk cId="3416120428" sldId="278"/>
            <ac:spMk id="2" creationId="{C2E8F4C7-D376-27BA-D2BC-38DB98FA9439}"/>
          </ac:spMkLst>
        </pc:spChg>
        <pc:spChg chg="mod">
          <ac:chgData name="Kathinka van Doesum" userId="9ec69755-3c95-4451-b3b9-e9c8b6f304cf" providerId="ADAL" clId="{E16F559A-C43D-47A9-B7DF-9C7E0D967E75}" dt="2022-08-30T08:03:41.180" v="103" actId="27636"/>
          <ac:spMkLst>
            <pc:docMk/>
            <pc:sldMk cId="3416120428" sldId="278"/>
            <ac:spMk id="3" creationId="{B5E56D57-037C-61B0-7633-3FB0AEB12F93}"/>
          </ac:spMkLst>
        </pc:spChg>
      </pc:sldChg>
      <pc:sldChg chg="modSp mod">
        <pc:chgData name="Kathinka van Doesum" userId="9ec69755-3c95-4451-b3b9-e9c8b6f304cf" providerId="ADAL" clId="{E16F559A-C43D-47A9-B7DF-9C7E0D967E75}" dt="2022-08-30T08:03:47.305" v="104" actId="255"/>
        <pc:sldMkLst>
          <pc:docMk/>
          <pc:sldMk cId="204120721" sldId="279"/>
        </pc:sldMkLst>
        <pc:spChg chg="mod">
          <ac:chgData name="Kathinka van Doesum" userId="9ec69755-3c95-4451-b3b9-e9c8b6f304cf" providerId="ADAL" clId="{E16F559A-C43D-47A9-B7DF-9C7E0D967E75}" dt="2022-08-30T08:03:47.305" v="104" actId="255"/>
          <ac:spMkLst>
            <pc:docMk/>
            <pc:sldMk cId="204120721" sldId="279"/>
            <ac:spMk id="3" creationId="{B5E56D57-037C-61B0-7633-3FB0AEB12F93}"/>
          </ac:spMkLst>
        </pc:spChg>
      </pc:sldChg>
      <pc:sldChg chg="modSp mod">
        <pc:chgData name="Kathinka van Doesum" userId="9ec69755-3c95-4451-b3b9-e9c8b6f304cf" providerId="ADAL" clId="{E16F559A-C43D-47A9-B7DF-9C7E0D967E75}" dt="2022-08-30T08:03:52.338" v="105" actId="255"/>
        <pc:sldMkLst>
          <pc:docMk/>
          <pc:sldMk cId="2039279569" sldId="280"/>
        </pc:sldMkLst>
        <pc:spChg chg="mod">
          <ac:chgData name="Kathinka van Doesum" userId="9ec69755-3c95-4451-b3b9-e9c8b6f304cf" providerId="ADAL" clId="{E16F559A-C43D-47A9-B7DF-9C7E0D967E75}" dt="2022-08-30T08:03:52.338" v="105" actId="255"/>
          <ac:spMkLst>
            <pc:docMk/>
            <pc:sldMk cId="2039279569" sldId="280"/>
            <ac:spMk id="3" creationId="{B5E56D57-037C-61B0-7633-3FB0AEB12F93}"/>
          </ac:spMkLst>
        </pc:spChg>
      </pc:sldChg>
      <pc:sldChg chg="modSp mod">
        <pc:chgData name="Kathinka van Doesum" userId="9ec69755-3c95-4451-b3b9-e9c8b6f304cf" providerId="ADAL" clId="{E16F559A-C43D-47A9-B7DF-9C7E0D967E75}" dt="2022-08-30T08:04:04.631" v="106" actId="255"/>
        <pc:sldMkLst>
          <pc:docMk/>
          <pc:sldMk cId="3479792402" sldId="283"/>
        </pc:sldMkLst>
        <pc:spChg chg="mod">
          <ac:chgData name="Kathinka van Doesum" userId="9ec69755-3c95-4451-b3b9-e9c8b6f304cf" providerId="ADAL" clId="{E16F559A-C43D-47A9-B7DF-9C7E0D967E75}" dt="2022-08-30T08:04:04.631" v="106" actId="255"/>
          <ac:spMkLst>
            <pc:docMk/>
            <pc:sldMk cId="3479792402" sldId="283"/>
            <ac:spMk id="3" creationId="{B5E56D57-037C-61B0-7633-3FB0AEB12F93}"/>
          </ac:spMkLst>
        </pc:spChg>
      </pc:sldChg>
      <pc:sldChg chg="modSp mod">
        <pc:chgData name="Kathinka van Doesum" userId="9ec69755-3c95-4451-b3b9-e9c8b6f304cf" providerId="ADAL" clId="{E16F559A-C43D-47A9-B7DF-9C7E0D967E75}" dt="2022-08-30T08:04:13.262" v="107" actId="255"/>
        <pc:sldMkLst>
          <pc:docMk/>
          <pc:sldMk cId="783751170" sldId="284"/>
        </pc:sldMkLst>
        <pc:spChg chg="mod">
          <ac:chgData name="Kathinka van Doesum" userId="9ec69755-3c95-4451-b3b9-e9c8b6f304cf" providerId="ADAL" clId="{E16F559A-C43D-47A9-B7DF-9C7E0D967E75}" dt="2022-08-30T08:04:13.262" v="107" actId="255"/>
          <ac:spMkLst>
            <pc:docMk/>
            <pc:sldMk cId="783751170" sldId="284"/>
            <ac:spMk id="3" creationId="{B5E56D57-037C-61B0-7633-3FB0AEB12F93}"/>
          </ac:spMkLst>
        </pc:spChg>
      </pc:sldChg>
      <pc:sldChg chg="modSp mod">
        <pc:chgData name="Kathinka van Doesum" userId="9ec69755-3c95-4451-b3b9-e9c8b6f304cf" providerId="ADAL" clId="{E16F559A-C43D-47A9-B7DF-9C7E0D967E75}" dt="2022-08-30T08:04:27.965" v="110" actId="20577"/>
        <pc:sldMkLst>
          <pc:docMk/>
          <pc:sldMk cId="3171438958" sldId="285"/>
        </pc:sldMkLst>
        <pc:spChg chg="mod">
          <ac:chgData name="Kathinka van Doesum" userId="9ec69755-3c95-4451-b3b9-e9c8b6f304cf" providerId="ADAL" clId="{E16F559A-C43D-47A9-B7DF-9C7E0D967E75}" dt="2022-08-30T08:04:27.965" v="110" actId="20577"/>
          <ac:spMkLst>
            <pc:docMk/>
            <pc:sldMk cId="3171438958" sldId="285"/>
            <ac:spMk id="3" creationId="{B5E56D57-037C-61B0-7633-3FB0AEB12F9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5CBCAF-0E5C-D06B-96FB-A336AC6112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182D8B5-6ACA-F3E6-3CB4-8005F34AA8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A83E5AD-4DA4-D84B-317F-4F69C37B7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317A-A50A-4B7B-9983-AB2C4F33B040}" type="datetimeFigureOut">
              <a:rPr lang="nl-NL" smtClean="0"/>
              <a:t>30-8-2022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A76CCFF-B17C-F048-D8C5-9A813F666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7C7061E-8ADE-02EB-F008-6E3406A42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3C78-41D8-4E24-A6D9-7846249A9E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7239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EC3F73-3C23-600F-B716-C82E72880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C4D2F94-F49D-DF11-2071-3CA50AF41A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6709F8D-1250-AC9F-8A09-70FB2C453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317A-A50A-4B7B-9983-AB2C4F33B040}" type="datetimeFigureOut">
              <a:rPr lang="nl-NL" smtClean="0"/>
              <a:t>30-8-2022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786A9E9-962F-82A5-1846-59D5E7C22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919EEAD-329A-25DA-02CD-42BEA6204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3C78-41D8-4E24-A6D9-7846249A9E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3719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9BA67E9-310D-1991-A4A1-2D3407633A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867A617-4D5D-B962-E726-83312018C2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132F28C-A195-A960-7129-63B80E50C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317A-A50A-4B7B-9983-AB2C4F33B040}" type="datetimeFigureOut">
              <a:rPr lang="nl-NL" smtClean="0"/>
              <a:t>30-8-2022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AFE0A50-882E-3DDF-5F6D-EDDA0E99C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458EC9B-4F65-9998-0959-4C4B15D59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3C78-41D8-4E24-A6D9-7846249A9E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145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361209-1E9B-4A43-A788-CE9903A56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4836390-2F7A-B1FD-5E9F-E4F45DB01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2A8A117-1DB5-68A5-6BBB-BF4503005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317A-A50A-4B7B-9983-AB2C4F33B040}" type="datetimeFigureOut">
              <a:rPr lang="nl-NL" smtClean="0"/>
              <a:t>30-8-2022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8F34CB3-1CD0-D91C-ACBF-A61EAB823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3B09D7C-0A26-D279-C7C8-F06FE9C11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3C78-41D8-4E24-A6D9-7846249A9E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3985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AF496D-9B29-6D07-87F1-5EA46F02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0D22F0E-0269-7B56-FB48-517F6F6782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94FFC38-6B38-94CA-4F0C-89C831E05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317A-A50A-4B7B-9983-AB2C4F33B040}" type="datetimeFigureOut">
              <a:rPr lang="nl-NL" smtClean="0"/>
              <a:t>30-8-2022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F3BBEAC-0D91-11F3-B507-FC9234E3B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CC7C4E9-B2F6-A3B1-9C66-D4BAC2CE1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3C78-41D8-4E24-A6D9-7846249A9E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8050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CEEF11-B765-BF6D-316F-59EAFAE40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55250B4-54CC-BE0F-6353-0A3AEC03F0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FD13C3F-A03A-FE0A-EEE3-DF587CCF68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8A8C1EC-9440-3359-EFB5-288A41DF5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317A-A50A-4B7B-9983-AB2C4F33B040}" type="datetimeFigureOut">
              <a:rPr lang="nl-NL" smtClean="0"/>
              <a:t>30-8-2022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C5B645E-864C-5A53-241B-6E770A5D0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A5221A4-B1E6-03C8-53B7-492CE3379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3C78-41D8-4E24-A6D9-7846249A9E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6218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A46EB5-6FC7-8429-5A9C-5430F6A92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FB0BF9C-DD71-720A-2AD5-D6C8791694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F5E097D-FBBA-4D03-DF43-2A12AC7C5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252B34C-CD5A-8344-876C-51751F8779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A742630-E20C-C621-61A5-4E81CD2B29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C6978C6-2C40-75FF-E95D-26BD0B2DF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317A-A50A-4B7B-9983-AB2C4F33B040}" type="datetimeFigureOut">
              <a:rPr lang="nl-NL" smtClean="0"/>
              <a:t>30-8-2022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8979332-F5F9-6882-63FB-43785053F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F930356-BC8C-37C2-DC26-6E5290E74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3C78-41D8-4E24-A6D9-7846249A9E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0937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B9535D-39CA-1F7A-47F7-8B4C1392D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30E5813-84F1-505F-57BE-576F13977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317A-A50A-4B7B-9983-AB2C4F33B040}" type="datetimeFigureOut">
              <a:rPr lang="nl-NL" smtClean="0"/>
              <a:t>30-8-2022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D8A3274-7B04-33E4-C5F0-4C2AC67CC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A83DB24-85AC-04CA-D20E-B3E6BB34A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3C78-41D8-4E24-A6D9-7846249A9E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9300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A9831A1-FBDF-43C8-B56A-952EA8753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317A-A50A-4B7B-9983-AB2C4F33B040}" type="datetimeFigureOut">
              <a:rPr lang="nl-NL" smtClean="0"/>
              <a:t>30-8-2022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4D77191-FB5C-798C-F516-5B97CCEF0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84C4AC9-E922-0CFC-8AFD-584CC9AA0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3C78-41D8-4E24-A6D9-7846249A9E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7213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864B52-59AE-E447-0FDC-5B8FFAFF3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0DE4CCF-9FD8-55DA-4711-93346AEFE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F418BA0-589C-9321-22F5-19C3E72496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2713483-49E6-7E90-9DAB-D6469478B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317A-A50A-4B7B-9983-AB2C4F33B040}" type="datetimeFigureOut">
              <a:rPr lang="nl-NL" smtClean="0"/>
              <a:t>30-8-2022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34F0106-F708-F05C-86BD-8F319D2F7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C961E5B-623C-80BF-6C44-CE2A4919F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3C78-41D8-4E24-A6D9-7846249A9E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8645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5607A4-7994-5A1A-1270-C8397B3BC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8D4EACA-59D2-4980-EC65-CEADA83796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4E8C4A2-314C-20C4-99A8-7DD240540C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253089E-0AC7-8155-3345-9E11F4F84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317A-A50A-4B7B-9983-AB2C4F33B040}" type="datetimeFigureOut">
              <a:rPr lang="nl-NL" smtClean="0"/>
              <a:t>30-8-2022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EBE19A1-E962-E7A5-B208-8B138D666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F6A8519-C4C4-89EE-4658-99FE70AAD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3C78-41D8-4E24-A6D9-7846249A9E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0710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06E2A68-F379-FA86-418C-48750E028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793C49B-9A6F-18FF-7288-6C7CCCAE0E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342EFCB-3DB7-1F6C-B63A-73034E642A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6317A-A50A-4B7B-9983-AB2C4F33B040}" type="datetimeFigureOut">
              <a:rPr lang="nl-NL" smtClean="0"/>
              <a:t>30-8-2022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D4994E2-1539-182F-7793-B2F4A1FB06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9EC064E-28F7-B3DC-7548-352188C55A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73C78-41D8-4E24-A6D9-7846249A9E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4624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BA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E8F4C7-D376-27BA-D2BC-38DB98FA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35" y="681037"/>
            <a:ext cx="10515600" cy="1325563"/>
          </a:xfrm>
        </p:spPr>
        <p:txBody>
          <a:bodyPr>
            <a:noAutofit/>
          </a:bodyPr>
          <a:lstStyle/>
          <a:p>
            <a:r>
              <a:rPr lang="nl-NL" sz="66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  <a:t>Consistentie</a:t>
            </a:r>
            <a:br>
              <a:rPr lang="nl-NL" sz="6600" kern="100" dirty="0">
                <a:solidFill>
                  <a:srgbClr val="4C483D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rPr>
            </a:br>
            <a:endParaRPr lang="nl-NL" sz="66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E56D57-037C-61B0-7633-3FB0AEB12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44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  <a:t>Wordt er voldoende met het vervolgonderwijs samengewerkt tijdens het invoeren en implementeren van de innovatie? Wat betekent dit voor hen?</a:t>
            </a:r>
            <a:endParaRPr lang="nl-NL" sz="4400" kern="100" dirty="0">
              <a:solidFill>
                <a:srgbClr val="4C483D"/>
              </a:solidFill>
              <a:effectLst/>
              <a:latin typeface="Arial" panose="020B0604020202020204" pitchFamily="34" charset="0"/>
              <a:ea typeface="Garamond" panose="02020404030301010803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2BC1F4BC-61E1-89E5-FD6D-A2D5B7CB51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636" t="16069" r="19202" b="7701"/>
          <a:stretch/>
        </p:blipFill>
        <p:spPr bwMode="auto">
          <a:xfrm>
            <a:off x="8333627" y="4171997"/>
            <a:ext cx="3638550" cy="24701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77776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34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E8F4C7-D376-27BA-D2BC-38DB98FA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466" y="373127"/>
            <a:ext cx="10515600" cy="1325563"/>
          </a:xfrm>
          <a:solidFill>
            <a:schemeClr val="bg1"/>
          </a:solidFill>
        </p:spPr>
        <p:txBody>
          <a:bodyPr>
            <a:noAutofit/>
          </a:bodyPr>
          <a:lstStyle/>
          <a:p>
            <a:br>
              <a:rPr lang="nl-NL" sz="66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</a:br>
            <a:r>
              <a:rPr lang="nl-NL" sz="66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  <a:t>Continuïteit </a:t>
            </a:r>
            <a:br>
              <a:rPr lang="nl-NL" sz="6600" kern="100" dirty="0">
                <a:solidFill>
                  <a:srgbClr val="4C483D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rPr>
            </a:br>
            <a:endParaRPr lang="nl-NL" sz="66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E56D57-037C-61B0-7633-3FB0AEB12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96073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nl-NL" sz="44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  <a:t>Wordt de innovatie gefaciliteerd in tijd en middelen?</a:t>
            </a:r>
            <a:endParaRPr lang="nl-NL" sz="4400" kern="100" dirty="0">
              <a:solidFill>
                <a:srgbClr val="4C483D"/>
              </a:solidFill>
              <a:effectLst/>
              <a:latin typeface="Arial" panose="020B0604020202020204" pitchFamily="34" charset="0"/>
              <a:ea typeface="Garamond" panose="02020404030301010803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D9C98B7-01C1-57B8-135B-7D8DB3238E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636" t="16069" r="19202" b="7701"/>
          <a:stretch/>
        </p:blipFill>
        <p:spPr bwMode="auto">
          <a:xfrm>
            <a:off x="8333627" y="4171997"/>
            <a:ext cx="3638550" cy="24701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95491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34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E8F4C7-D376-27BA-D2BC-38DB98FA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12" y="391788"/>
            <a:ext cx="10515600" cy="1325563"/>
          </a:xfrm>
          <a:solidFill>
            <a:schemeClr val="bg1"/>
          </a:solidFill>
        </p:spPr>
        <p:txBody>
          <a:bodyPr>
            <a:noAutofit/>
          </a:bodyPr>
          <a:lstStyle/>
          <a:p>
            <a:br>
              <a:rPr lang="nl-NL" sz="66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</a:br>
            <a:r>
              <a:rPr lang="nl-NL" sz="66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  <a:t>Continuïteit </a:t>
            </a:r>
            <a:br>
              <a:rPr lang="nl-NL" sz="6600" kern="100" dirty="0">
                <a:solidFill>
                  <a:srgbClr val="4C483D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rPr>
            </a:br>
            <a:endParaRPr lang="nl-NL" sz="66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E56D57-037C-61B0-7633-3FB0AEB12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812" y="1884315"/>
            <a:ext cx="10515600" cy="1603375"/>
          </a:xfrm>
          <a:solidFill>
            <a:schemeClr val="bg1"/>
          </a:solidFill>
        </p:spPr>
        <p:txBody>
          <a:bodyPr/>
          <a:lstStyle/>
          <a:p>
            <a:pPr marL="0" indent="0">
              <a:spcAft>
                <a:spcPts val="350"/>
              </a:spcAft>
              <a:buNone/>
            </a:pPr>
            <a:r>
              <a:rPr lang="nl-NL" sz="36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  <a:t>Is er voldoende oog voor continuïteit in personeel, ook na de projectfase?</a:t>
            </a:r>
            <a:endParaRPr lang="nl-NL" sz="3600" kern="100" dirty="0">
              <a:solidFill>
                <a:srgbClr val="4C483D"/>
              </a:solidFill>
              <a:effectLst/>
              <a:latin typeface="Arial" panose="020B0604020202020204" pitchFamily="34" charset="0"/>
              <a:ea typeface="Garamond" panose="02020404030301010803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D9C98B7-01C1-57B8-135B-7D8DB3238E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636" t="16069" r="19202" b="7701"/>
          <a:stretch/>
        </p:blipFill>
        <p:spPr bwMode="auto">
          <a:xfrm>
            <a:off x="8333627" y="4171997"/>
            <a:ext cx="3638550" cy="24701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46404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34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E8F4C7-D376-27BA-D2BC-38DB98FA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35" y="681037"/>
            <a:ext cx="10515600" cy="1325563"/>
          </a:xfrm>
          <a:solidFill>
            <a:schemeClr val="bg1"/>
          </a:solidFill>
        </p:spPr>
        <p:txBody>
          <a:bodyPr>
            <a:noAutofit/>
          </a:bodyPr>
          <a:lstStyle/>
          <a:p>
            <a:br>
              <a:rPr lang="nl-NL" sz="66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</a:br>
            <a:r>
              <a:rPr lang="nl-NL" sz="66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  <a:t>Continuïteit </a:t>
            </a:r>
            <a:br>
              <a:rPr lang="nl-NL" sz="6600" kern="100" dirty="0">
                <a:solidFill>
                  <a:srgbClr val="4C483D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rPr>
            </a:br>
            <a:endParaRPr lang="nl-NL" sz="66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E56D57-037C-61B0-7633-3FB0AEB12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135" y="2328132"/>
            <a:ext cx="10515600" cy="1325563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spcAft>
                <a:spcPts val="350"/>
              </a:spcAft>
              <a:buNone/>
            </a:pPr>
            <a:r>
              <a:rPr lang="nl-NL" sz="44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  <a:t>Zijn en blijven er vaste aanspreekpunten?</a:t>
            </a:r>
            <a:endParaRPr lang="nl-NL" sz="4400" kern="100" dirty="0">
              <a:solidFill>
                <a:srgbClr val="4C483D"/>
              </a:solidFill>
              <a:effectLst/>
              <a:latin typeface="Arial" panose="020B0604020202020204" pitchFamily="34" charset="0"/>
              <a:ea typeface="Garamond" panose="02020404030301010803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D9C98B7-01C1-57B8-135B-7D8DB3238E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636" t="16069" r="19202" b="7701"/>
          <a:stretch/>
        </p:blipFill>
        <p:spPr bwMode="auto">
          <a:xfrm>
            <a:off x="8333627" y="4171997"/>
            <a:ext cx="3638550" cy="24701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071406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34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E8F4C7-D376-27BA-D2BC-38DB98FA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35" y="681037"/>
            <a:ext cx="10515600" cy="1325563"/>
          </a:xfrm>
          <a:solidFill>
            <a:schemeClr val="bg1"/>
          </a:solidFill>
        </p:spPr>
        <p:txBody>
          <a:bodyPr>
            <a:noAutofit/>
          </a:bodyPr>
          <a:lstStyle/>
          <a:p>
            <a:br>
              <a:rPr lang="nl-NL" sz="66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</a:br>
            <a:r>
              <a:rPr lang="nl-NL" sz="66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  <a:t>Continuïteit </a:t>
            </a:r>
            <a:br>
              <a:rPr lang="nl-NL" sz="6600" kern="100" dirty="0">
                <a:solidFill>
                  <a:srgbClr val="4C483D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rPr>
            </a:br>
            <a:endParaRPr lang="nl-NL" sz="66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E56D57-037C-61B0-7633-3FB0AEB12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135" y="2796010"/>
            <a:ext cx="10515600" cy="1375988"/>
          </a:xfrm>
          <a:solidFill>
            <a:schemeClr val="bg1"/>
          </a:solidFill>
        </p:spPr>
        <p:txBody>
          <a:bodyPr/>
          <a:lstStyle/>
          <a:p>
            <a:pPr marL="0" indent="0">
              <a:spcAft>
                <a:spcPts val="350"/>
              </a:spcAft>
              <a:buNone/>
            </a:pPr>
            <a:r>
              <a:rPr lang="nl-NL" sz="44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  <a:t>Is er aandacht voor langdurige samenwerking met externen?</a:t>
            </a:r>
            <a:endParaRPr lang="nl-NL" sz="4400" kern="100" dirty="0">
              <a:solidFill>
                <a:srgbClr val="4C483D"/>
              </a:solidFill>
              <a:effectLst/>
              <a:latin typeface="Arial" panose="020B0604020202020204" pitchFamily="34" charset="0"/>
              <a:ea typeface="Garamond" panose="02020404030301010803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D9C98B7-01C1-57B8-135B-7D8DB3238E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636" t="16069" r="19202" b="7701"/>
          <a:stretch/>
        </p:blipFill>
        <p:spPr bwMode="auto">
          <a:xfrm>
            <a:off x="8333627" y="4171997"/>
            <a:ext cx="3638550" cy="24701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35116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8A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E8F4C7-D376-27BA-D2BC-38DB98FA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35" y="681037"/>
            <a:ext cx="10515600" cy="839853"/>
          </a:xfrm>
          <a:solidFill>
            <a:schemeClr val="bg1"/>
          </a:solidFill>
        </p:spPr>
        <p:txBody>
          <a:bodyPr>
            <a:noAutofit/>
          </a:bodyPr>
          <a:lstStyle/>
          <a:p>
            <a:br>
              <a:rPr lang="nl-NL" sz="66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</a:br>
            <a:r>
              <a:rPr lang="nl-NL" sz="66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  <a:t>Commitment  </a:t>
            </a:r>
            <a:br>
              <a:rPr lang="nl-NL" sz="6600" kern="100" dirty="0">
                <a:solidFill>
                  <a:srgbClr val="4C483D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rPr>
            </a:br>
            <a:endParaRPr lang="nl-NL" sz="66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E56D57-037C-61B0-7633-3FB0AEB12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257" y="1825625"/>
            <a:ext cx="10515600" cy="1603375"/>
          </a:xfrm>
          <a:solidFill>
            <a:schemeClr val="bg1"/>
          </a:solidFill>
        </p:spPr>
        <p:txBody>
          <a:bodyPr/>
          <a:lstStyle/>
          <a:p>
            <a:pPr marL="0" indent="0">
              <a:spcAft>
                <a:spcPts val="350"/>
              </a:spcAft>
              <a:buNone/>
            </a:pPr>
            <a:r>
              <a:rPr lang="nl-NL" sz="44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  <a:t>Heeft elk team de eigen regie in handen? Is er autonomie voor iedereen? </a:t>
            </a:r>
            <a:endParaRPr lang="nl-NL" sz="4400" kern="100" dirty="0">
              <a:solidFill>
                <a:srgbClr val="4C483D"/>
              </a:solidFill>
              <a:effectLst/>
              <a:latin typeface="Arial" panose="020B0604020202020204" pitchFamily="34" charset="0"/>
              <a:ea typeface="Garamond" panose="02020404030301010803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D9C98B7-01C1-57B8-135B-7D8DB3238E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636" t="16069" r="19202" b="7701"/>
          <a:stretch/>
        </p:blipFill>
        <p:spPr bwMode="auto">
          <a:xfrm>
            <a:off x="8333627" y="4171997"/>
            <a:ext cx="3638550" cy="24701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898511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8A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E8F4C7-D376-27BA-D2BC-38DB98FA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35" y="681038"/>
            <a:ext cx="10515600" cy="802530"/>
          </a:xfrm>
          <a:solidFill>
            <a:schemeClr val="bg1"/>
          </a:solidFill>
        </p:spPr>
        <p:txBody>
          <a:bodyPr>
            <a:noAutofit/>
          </a:bodyPr>
          <a:lstStyle/>
          <a:p>
            <a:br>
              <a:rPr lang="nl-NL" sz="66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</a:br>
            <a:r>
              <a:rPr lang="nl-NL" sz="66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  <a:t>Commitment  </a:t>
            </a:r>
            <a:br>
              <a:rPr lang="nl-NL" sz="6600" kern="100" dirty="0">
                <a:solidFill>
                  <a:srgbClr val="4C483D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rPr>
            </a:br>
            <a:endParaRPr lang="nl-NL" sz="66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E56D57-037C-61B0-7633-3FB0AEB12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176" y="1951962"/>
            <a:ext cx="10515600" cy="1468081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350"/>
              </a:spcAft>
              <a:buNone/>
            </a:pPr>
            <a:r>
              <a:rPr lang="nl-NL" sz="44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  <a:t>Is er oog voor de gevoelens die de innovatie teweeg kan brengen bij de student en docent? </a:t>
            </a:r>
            <a:endParaRPr lang="nl-NL" sz="4400" kern="100" dirty="0">
              <a:solidFill>
                <a:srgbClr val="4C483D"/>
              </a:solidFill>
              <a:effectLst/>
              <a:latin typeface="Arial" panose="020B0604020202020204" pitchFamily="34" charset="0"/>
              <a:ea typeface="Garamond" panose="02020404030301010803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D9C98B7-01C1-57B8-135B-7D8DB3238E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636" t="16069" r="19202" b="7701"/>
          <a:stretch/>
        </p:blipFill>
        <p:spPr bwMode="auto">
          <a:xfrm>
            <a:off x="8333627" y="4171997"/>
            <a:ext cx="3638550" cy="24701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763725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8A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E8F4C7-D376-27BA-D2BC-38DB98FA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35" y="681038"/>
            <a:ext cx="10515600" cy="923828"/>
          </a:xfrm>
          <a:solidFill>
            <a:schemeClr val="bg1"/>
          </a:solidFill>
        </p:spPr>
        <p:txBody>
          <a:bodyPr>
            <a:noAutofit/>
          </a:bodyPr>
          <a:lstStyle/>
          <a:p>
            <a:br>
              <a:rPr lang="nl-NL" sz="66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</a:br>
            <a:r>
              <a:rPr lang="nl-NL" sz="66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  <a:t>Commitment  </a:t>
            </a:r>
            <a:br>
              <a:rPr lang="nl-NL" sz="6600" kern="100" dirty="0">
                <a:solidFill>
                  <a:srgbClr val="4C483D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rPr>
            </a:br>
            <a:endParaRPr lang="nl-NL" sz="66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E56D57-037C-61B0-7633-3FB0AEB12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135" y="1825625"/>
            <a:ext cx="10515600" cy="1603375"/>
          </a:xfrm>
          <a:solidFill>
            <a:schemeClr val="bg1"/>
          </a:solidFill>
        </p:spPr>
        <p:txBody>
          <a:bodyPr/>
          <a:lstStyle/>
          <a:p>
            <a:pPr marL="0" indent="0">
              <a:spcAft>
                <a:spcPts val="350"/>
              </a:spcAft>
              <a:buNone/>
            </a:pPr>
            <a:r>
              <a:rPr lang="nl-NL" sz="44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  <a:t>Wordt er gezamenlijk ontworpen (student, docent en werkveld)? </a:t>
            </a:r>
            <a:endParaRPr lang="nl-NL" sz="4400" kern="100" dirty="0">
              <a:solidFill>
                <a:srgbClr val="4C483D"/>
              </a:solidFill>
              <a:effectLst/>
              <a:latin typeface="Arial" panose="020B0604020202020204" pitchFamily="34" charset="0"/>
              <a:ea typeface="Garamond" panose="02020404030301010803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D9C98B7-01C1-57B8-135B-7D8DB3238E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636" t="16069" r="19202" b="7701"/>
          <a:stretch/>
        </p:blipFill>
        <p:spPr bwMode="auto">
          <a:xfrm>
            <a:off x="8333627" y="4171997"/>
            <a:ext cx="3638550" cy="24701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775220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8A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E8F4C7-D376-27BA-D2BC-38DB98FA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152" y="382459"/>
            <a:ext cx="10515600" cy="1110440"/>
          </a:xfrm>
          <a:solidFill>
            <a:schemeClr val="bg1"/>
          </a:solidFill>
        </p:spPr>
        <p:txBody>
          <a:bodyPr>
            <a:noAutofit/>
          </a:bodyPr>
          <a:lstStyle/>
          <a:p>
            <a:br>
              <a:rPr lang="nl-NL" sz="66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</a:br>
            <a:r>
              <a:rPr lang="nl-NL" sz="66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  <a:t>Commitment  </a:t>
            </a:r>
            <a:br>
              <a:rPr lang="nl-NL" sz="6600" kern="100" dirty="0">
                <a:solidFill>
                  <a:srgbClr val="4C483D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rPr>
            </a:br>
            <a:endParaRPr lang="nl-NL" sz="66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E56D57-037C-61B0-7633-3FB0AEB12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152" y="1797633"/>
            <a:ext cx="10515600" cy="1272138"/>
          </a:xfrm>
          <a:solidFill>
            <a:schemeClr val="bg1"/>
          </a:solidFill>
        </p:spPr>
        <p:txBody>
          <a:bodyPr/>
          <a:lstStyle/>
          <a:p>
            <a:pPr marL="0" indent="0">
              <a:spcAft>
                <a:spcPts val="350"/>
              </a:spcAft>
              <a:buNone/>
            </a:pPr>
            <a:r>
              <a:rPr lang="nl-NL" sz="36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  <a:t>Heeft het management (teamleider/directie) vertrouwen in de innovatie? </a:t>
            </a:r>
            <a:endParaRPr lang="nl-NL" sz="3600" kern="100" dirty="0">
              <a:solidFill>
                <a:srgbClr val="4C483D"/>
              </a:solidFill>
              <a:effectLst/>
              <a:latin typeface="Arial" panose="020B0604020202020204" pitchFamily="34" charset="0"/>
              <a:ea typeface="Garamond" panose="02020404030301010803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D9C98B7-01C1-57B8-135B-7D8DB3238E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636" t="16069" r="19202" b="7701"/>
          <a:stretch/>
        </p:blipFill>
        <p:spPr bwMode="auto">
          <a:xfrm>
            <a:off x="8333627" y="4171997"/>
            <a:ext cx="3638550" cy="24701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753220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E8F4C7-D376-27BA-D2BC-38DB98FA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35" y="681038"/>
            <a:ext cx="10515600" cy="679404"/>
          </a:xfrm>
          <a:solidFill>
            <a:schemeClr val="bg1"/>
          </a:solidFill>
        </p:spPr>
        <p:txBody>
          <a:bodyPr>
            <a:noAutofit/>
          </a:bodyPr>
          <a:lstStyle/>
          <a:p>
            <a:br>
              <a:rPr lang="nl-NL" sz="66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</a:br>
            <a:r>
              <a:rPr lang="nl-NL" sz="66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  <a:t>Community </a:t>
            </a:r>
            <a:br>
              <a:rPr lang="nl-NL" sz="6600" kern="100" dirty="0">
                <a:solidFill>
                  <a:srgbClr val="4C483D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rPr>
            </a:br>
            <a:endParaRPr lang="nl-NL" sz="66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E56D57-037C-61B0-7633-3FB0AEB12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35" y="2796008"/>
            <a:ext cx="10515600" cy="1626701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sz="52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  <a:t>Wordt er geïnvesteerd in goede onderlinge relaties (vertrouwen, kwetsbaarheid, openheid)? </a:t>
            </a:r>
            <a:endParaRPr lang="nl-NL" sz="5200" kern="100" dirty="0">
              <a:solidFill>
                <a:srgbClr val="4C483D"/>
              </a:solidFill>
              <a:effectLst/>
              <a:latin typeface="Arial" panose="020B0604020202020204" pitchFamily="34" charset="0"/>
              <a:ea typeface="Garamond" panose="02020404030301010803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D9C98B7-01C1-57B8-135B-7D8DB3238E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636" t="16069" r="19202" b="7701"/>
          <a:stretch/>
        </p:blipFill>
        <p:spPr bwMode="auto">
          <a:xfrm>
            <a:off x="8333627" y="4171997"/>
            <a:ext cx="3638550" cy="24701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105432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E8F4C7-D376-27BA-D2BC-38DB98FA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35" y="681037"/>
            <a:ext cx="10515600" cy="1325563"/>
          </a:xfrm>
          <a:solidFill>
            <a:schemeClr val="bg1"/>
          </a:solidFill>
        </p:spPr>
        <p:txBody>
          <a:bodyPr>
            <a:noAutofit/>
          </a:bodyPr>
          <a:lstStyle/>
          <a:p>
            <a:br>
              <a:rPr lang="nl-NL" sz="66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</a:br>
            <a:r>
              <a:rPr lang="nl-NL" sz="66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  <a:t>Community </a:t>
            </a:r>
            <a:br>
              <a:rPr lang="nl-NL" sz="6600" kern="100" dirty="0">
                <a:solidFill>
                  <a:srgbClr val="4C483D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rPr>
            </a:br>
            <a:endParaRPr lang="nl-NL" sz="66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E56D57-037C-61B0-7633-3FB0AEB12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927" y="2686003"/>
            <a:ext cx="10515600" cy="1223524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spcAft>
                <a:spcPts val="350"/>
              </a:spcAft>
              <a:buNone/>
            </a:pPr>
            <a:r>
              <a:rPr lang="nl-NL" sz="44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  <a:t>Is er samenwerking met andere colleges?</a:t>
            </a:r>
            <a:endParaRPr lang="nl-NL" sz="4400" kern="100" dirty="0">
              <a:solidFill>
                <a:srgbClr val="4C483D"/>
              </a:solidFill>
              <a:effectLst/>
              <a:latin typeface="Arial" panose="020B0604020202020204" pitchFamily="34" charset="0"/>
              <a:ea typeface="Garamond" panose="02020404030301010803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D9C98B7-01C1-57B8-135B-7D8DB3238E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636" t="16069" r="19202" b="7701"/>
          <a:stretch/>
        </p:blipFill>
        <p:spPr bwMode="auto">
          <a:xfrm>
            <a:off x="8333627" y="4171997"/>
            <a:ext cx="3638550" cy="24701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65486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BA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E8F4C7-D376-27BA-D2BC-38DB98FA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35" y="681037"/>
            <a:ext cx="10515600" cy="1325563"/>
          </a:xfrm>
        </p:spPr>
        <p:txBody>
          <a:bodyPr>
            <a:noAutofit/>
          </a:bodyPr>
          <a:lstStyle/>
          <a:p>
            <a:r>
              <a:rPr lang="nl-NL" sz="66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  <a:t>Consistentie</a:t>
            </a:r>
            <a:br>
              <a:rPr lang="nl-NL" sz="6600" kern="100" dirty="0">
                <a:solidFill>
                  <a:srgbClr val="4C483D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rPr>
            </a:br>
            <a:endParaRPr lang="nl-NL" sz="66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E56D57-037C-61B0-7633-3FB0AEB12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350"/>
              </a:spcAft>
              <a:buNone/>
            </a:pPr>
            <a:r>
              <a:rPr lang="nl-NL" sz="44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  <a:t>Wordt er voldoende met de toeleverende scholen samengewerkt tijdens het invoeren en implementeren van de innovatie? Wat betekent dit voor hen?</a:t>
            </a:r>
            <a:endParaRPr lang="nl-NL" sz="4400" kern="100" dirty="0">
              <a:solidFill>
                <a:srgbClr val="4C483D"/>
              </a:solidFill>
              <a:effectLst/>
              <a:latin typeface="Arial" panose="020B0604020202020204" pitchFamily="34" charset="0"/>
              <a:ea typeface="Garamond" panose="02020404030301010803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45BDE3C-C05B-643C-4623-69CC82A61A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636" t="16069" r="19202" b="7701"/>
          <a:stretch/>
        </p:blipFill>
        <p:spPr bwMode="auto">
          <a:xfrm>
            <a:off x="8333627" y="4171997"/>
            <a:ext cx="3638550" cy="24701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511222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E8F4C7-D376-27BA-D2BC-38DB98FA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35" y="681038"/>
            <a:ext cx="10515600" cy="886506"/>
          </a:xfrm>
          <a:solidFill>
            <a:schemeClr val="bg1"/>
          </a:solidFill>
        </p:spPr>
        <p:txBody>
          <a:bodyPr>
            <a:noAutofit/>
          </a:bodyPr>
          <a:lstStyle/>
          <a:p>
            <a:br>
              <a:rPr lang="nl-NL" sz="66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</a:br>
            <a:r>
              <a:rPr lang="nl-NL" sz="66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  <a:t>Community </a:t>
            </a:r>
            <a:br>
              <a:rPr lang="nl-NL" sz="6600" kern="100" dirty="0">
                <a:solidFill>
                  <a:srgbClr val="4C483D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rPr>
            </a:br>
            <a:endParaRPr lang="nl-NL" sz="66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E56D57-037C-61B0-7633-3FB0AEB12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93436"/>
          </a:xfrm>
          <a:solidFill>
            <a:schemeClr val="bg1"/>
          </a:solidFill>
        </p:spPr>
        <p:txBody>
          <a:bodyPr/>
          <a:lstStyle/>
          <a:p>
            <a:pPr marL="0" indent="0">
              <a:spcAft>
                <a:spcPts val="350"/>
              </a:spcAft>
              <a:buNone/>
            </a:pPr>
            <a:r>
              <a:rPr lang="nl-NL" sz="44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  <a:t>Worden successen gedeeld (uit pilots)? Zijn er inspirerende voorbeelden?  </a:t>
            </a:r>
            <a:endParaRPr lang="nl-NL" sz="4400" kern="100" dirty="0">
              <a:solidFill>
                <a:srgbClr val="4C483D"/>
              </a:solidFill>
              <a:effectLst/>
              <a:latin typeface="Arial" panose="020B0604020202020204" pitchFamily="34" charset="0"/>
              <a:ea typeface="Garamond" panose="02020404030301010803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D9C98B7-01C1-57B8-135B-7D8DB3238E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636" t="16069" r="19202" b="7701"/>
          <a:stretch/>
        </p:blipFill>
        <p:spPr bwMode="auto">
          <a:xfrm>
            <a:off x="8333627" y="4171997"/>
            <a:ext cx="3638550" cy="24701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692409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E8F4C7-D376-27BA-D2BC-38DB98FA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35" y="681038"/>
            <a:ext cx="10515600" cy="679404"/>
          </a:xfrm>
          <a:solidFill>
            <a:schemeClr val="bg1"/>
          </a:solidFill>
        </p:spPr>
        <p:txBody>
          <a:bodyPr>
            <a:noAutofit/>
          </a:bodyPr>
          <a:lstStyle/>
          <a:p>
            <a:br>
              <a:rPr lang="nl-NL" sz="66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</a:br>
            <a:r>
              <a:rPr lang="nl-NL" sz="66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  <a:t>Community </a:t>
            </a:r>
            <a:br>
              <a:rPr lang="nl-NL" sz="6600" kern="100" dirty="0">
                <a:solidFill>
                  <a:srgbClr val="4C483D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rPr>
            </a:br>
            <a:endParaRPr lang="nl-NL" sz="66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E56D57-037C-61B0-7633-3FB0AEB12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135" y="1984619"/>
            <a:ext cx="10515600" cy="180361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spcAft>
                <a:spcPts val="350"/>
              </a:spcAft>
              <a:buNone/>
            </a:pPr>
            <a:r>
              <a:rPr lang="nl-NL" sz="44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  <a:t>Is er oog voor hogere werkdruk door invoering innovaties en voortzetten huidige onderwijs? </a:t>
            </a:r>
            <a:endParaRPr lang="nl-NL" sz="4400" kern="100" dirty="0">
              <a:solidFill>
                <a:srgbClr val="4C483D"/>
              </a:solidFill>
              <a:effectLst/>
              <a:latin typeface="Arial" panose="020B0604020202020204" pitchFamily="34" charset="0"/>
              <a:ea typeface="Garamond" panose="02020404030301010803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D9C98B7-01C1-57B8-135B-7D8DB3238E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636" t="16069" r="19202" b="7701"/>
          <a:stretch/>
        </p:blipFill>
        <p:spPr bwMode="auto">
          <a:xfrm>
            <a:off x="8333627" y="4171997"/>
            <a:ext cx="3638550" cy="24701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161204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A9D7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E8F4C7-D376-27BA-D2BC-38DB98FA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35" y="681037"/>
            <a:ext cx="10515600" cy="1325563"/>
          </a:xfrm>
        </p:spPr>
        <p:txBody>
          <a:bodyPr>
            <a:noAutofit/>
          </a:bodyPr>
          <a:lstStyle/>
          <a:p>
            <a:r>
              <a:rPr lang="nl-NL" sz="66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  <a:t>Context-management </a:t>
            </a:r>
            <a:br>
              <a:rPr lang="nl-NL" sz="6600" kern="100" dirty="0">
                <a:solidFill>
                  <a:srgbClr val="4C483D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rPr>
            </a:br>
            <a:endParaRPr lang="nl-NL" sz="66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E56D57-037C-61B0-7633-3FB0AEB12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350"/>
              </a:spcAft>
              <a:buNone/>
            </a:pPr>
            <a:r>
              <a:rPr lang="nl-NL" sz="44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  <a:t>Is er aandacht voor wat de innovatie oplevert voor de student en docent?</a:t>
            </a:r>
            <a:endParaRPr lang="nl-NL" sz="4400" kern="100" dirty="0">
              <a:solidFill>
                <a:srgbClr val="4C483D"/>
              </a:solidFill>
              <a:effectLst/>
              <a:latin typeface="Arial" panose="020B0604020202020204" pitchFamily="34" charset="0"/>
              <a:ea typeface="Garamond" panose="02020404030301010803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D9C98B7-01C1-57B8-135B-7D8DB3238E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636" t="16069" r="19202" b="7701"/>
          <a:stretch/>
        </p:blipFill>
        <p:spPr bwMode="auto">
          <a:xfrm>
            <a:off x="8333627" y="4171997"/>
            <a:ext cx="3638550" cy="24701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41207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A9D7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E8F4C7-D376-27BA-D2BC-38DB98FA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35" y="681037"/>
            <a:ext cx="10515600" cy="1325563"/>
          </a:xfrm>
        </p:spPr>
        <p:txBody>
          <a:bodyPr>
            <a:noAutofit/>
          </a:bodyPr>
          <a:lstStyle/>
          <a:p>
            <a:r>
              <a:rPr lang="nl-NL" sz="66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  <a:t>Context-management </a:t>
            </a:r>
            <a:br>
              <a:rPr lang="nl-NL" sz="6600" kern="100" dirty="0">
                <a:solidFill>
                  <a:srgbClr val="4C483D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rPr>
            </a:br>
            <a:endParaRPr lang="nl-NL" sz="66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E56D57-037C-61B0-7633-3FB0AEB12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350"/>
              </a:spcAft>
              <a:buNone/>
            </a:pPr>
            <a:r>
              <a:rPr lang="nl-NL" sz="44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  <a:t>Sluit de innovatie aan bij de uitgangspunten van het team?</a:t>
            </a:r>
            <a:endParaRPr lang="nl-NL" sz="4400" kern="100" dirty="0">
              <a:solidFill>
                <a:srgbClr val="4C483D"/>
              </a:solidFill>
              <a:effectLst/>
              <a:latin typeface="Arial" panose="020B0604020202020204" pitchFamily="34" charset="0"/>
              <a:ea typeface="Garamond" panose="02020404030301010803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D9C98B7-01C1-57B8-135B-7D8DB3238E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636" t="16069" r="19202" b="7701"/>
          <a:stretch/>
        </p:blipFill>
        <p:spPr bwMode="auto">
          <a:xfrm>
            <a:off x="8333627" y="4171997"/>
            <a:ext cx="3638550" cy="24701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392795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A9D7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E8F4C7-D376-27BA-D2BC-38DB98FA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35" y="681037"/>
            <a:ext cx="10515600" cy="1325563"/>
          </a:xfrm>
        </p:spPr>
        <p:txBody>
          <a:bodyPr>
            <a:noAutofit/>
          </a:bodyPr>
          <a:lstStyle/>
          <a:p>
            <a:r>
              <a:rPr lang="nl-NL" sz="66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  <a:t>Context-management </a:t>
            </a:r>
            <a:br>
              <a:rPr lang="nl-NL" sz="6600" kern="100" dirty="0">
                <a:solidFill>
                  <a:srgbClr val="4C483D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rPr>
            </a:br>
            <a:endParaRPr lang="nl-NL" sz="66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E56D57-037C-61B0-7633-3FB0AEB12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350"/>
              </a:spcAft>
              <a:buNone/>
            </a:pPr>
            <a:r>
              <a:rPr lang="nl-NL" sz="36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  <a:t>Wordt er op elk niveau gestructureerd voldoende geëvalueerd en eventueel bijgesteld?</a:t>
            </a:r>
            <a:endParaRPr lang="nl-NL" sz="3600" kern="100" dirty="0">
              <a:solidFill>
                <a:srgbClr val="4C483D"/>
              </a:solidFill>
              <a:effectLst/>
              <a:latin typeface="Arial" panose="020B0604020202020204" pitchFamily="34" charset="0"/>
              <a:ea typeface="Garamond" panose="02020404030301010803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D9C98B7-01C1-57B8-135B-7D8DB3238E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636" t="16069" r="19202" b="7701"/>
          <a:stretch/>
        </p:blipFill>
        <p:spPr bwMode="auto">
          <a:xfrm>
            <a:off x="8333627" y="4171997"/>
            <a:ext cx="3638550" cy="24701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812950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89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E8F4C7-D376-27BA-D2BC-38DB98FA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35" y="681037"/>
            <a:ext cx="10515600" cy="1325563"/>
          </a:xfrm>
        </p:spPr>
        <p:txBody>
          <a:bodyPr>
            <a:noAutofit/>
          </a:bodyPr>
          <a:lstStyle/>
          <a:p>
            <a:r>
              <a:rPr lang="nl-NL" sz="66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  <a:t>Coherentie </a:t>
            </a:r>
            <a:br>
              <a:rPr lang="nl-NL" sz="6600" kern="100" dirty="0">
                <a:solidFill>
                  <a:srgbClr val="4C483D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rPr>
            </a:br>
            <a:endParaRPr lang="nl-NL" sz="66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E56D57-037C-61B0-7633-3FB0AEB12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350"/>
              </a:spcAft>
              <a:buNone/>
            </a:pPr>
            <a:r>
              <a:rPr lang="nl-NL" sz="44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  <a:t>Wordt iedereen adequaat gefaciliteerd in tijd (vast moment)? </a:t>
            </a:r>
            <a:endParaRPr lang="nl-NL" sz="4400" kern="100" dirty="0">
              <a:solidFill>
                <a:srgbClr val="4C483D"/>
              </a:solidFill>
              <a:effectLst/>
              <a:latin typeface="Arial" panose="020B0604020202020204" pitchFamily="34" charset="0"/>
              <a:ea typeface="Garamond" panose="02020404030301010803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D9C98B7-01C1-57B8-135B-7D8DB3238E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636" t="16069" r="19202" b="7701"/>
          <a:stretch/>
        </p:blipFill>
        <p:spPr bwMode="auto">
          <a:xfrm>
            <a:off x="8333627" y="4171997"/>
            <a:ext cx="3638550" cy="24701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797924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89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E8F4C7-D376-27BA-D2BC-38DB98FA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35" y="681037"/>
            <a:ext cx="10515600" cy="1325563"/>
          </a:xfrm>
        </p:spPr>
        <p:txBody>
          <a:bodyPr>
            <a:noAutofit/>
          </a:bodyPr>
          <a:lstStyle/>
          <a:p>
            <a:r>
              <a:rPr lang="nl-NL" sz="66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  <a:t>Coherentie </a:t>
            </a:r>
            <a:br>
              <a:rPr lang="nl-NL" sz="6600" kern="100" dirty="0">
                <a:solidFill>
                  <a:srgbClr val="4C483D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rPr>
            </a:br>
            <a:endParaRPr lang="nl-NL" sz="66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E56D57-037C-61B0-7633-3FB0AEB12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350"/>
              </a:spcAft>
              <a:buNone/>
            </a:pPr>
            <a:r>
              <a:rPr lang="nl-NL" sz="44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  <a:t>Werken systemen, kaders, applicaties, processen, personeelsbeleid en faciliteiten (gebouw, roosters, lokalen mee aan de facilitering van de innovatie? </a:t>
            </a:r>
            <a:endParaRPr lang="nl-NL" sz="4400" kern="100" dirty="0">
              <a:solidFill>
                <a:srgbClr val="4C483D"/>
              </a:solidFill>
              <a:effectLst/>
              <a:latin typeface="Arial" panose="020B0604020202020204" pitchFamily="34" charset="0"/>
              <a:ea typeface="Garamond" panose="02020404030301010803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D9C98B7-01C1-57B8-135B-7D8DB3238E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636" t="16069" r="19202" b="7701"/>
          <a:stretch/>
        </p:blipFill>
        <p:spPr bwMode="auto">
          <a:xfrm>
            <a:off x="8333627" y="4171997"/>
            <a:ext cx="3638550" cy="24701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837511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89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E8F4C7-D376-27BA-D2BC-38DB98FA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35" y="681037"/>
            <a:ext cx="10515600" cy="1325563"/>
          </a:xfrm>
        </p:spPr>
        <p:txBody>
          <a:bodyPr>
            <a:noAutofit/>
          </a:bodyPr>
          <a:lstStyle/>
          <a:p>
            <a:r>
              <a:rPr lang="nl-NL" sz="66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  <a:t>Coherentie </a:t>
            </a:r>
            <a:br>
              <a:rPr lang="nl-NL" sz="6600" kern="100" dirty="0">
                <a:solidFill>
                  <a:srgbClr val="4C483D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rPr>
            </a:br>
            <a:endParaRPr lang="nl-NL" sz="66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E56D57-037C-61B0-7633-3FB0AEB12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350"/>
              </a:spcAft>
              <a:buNone/>
            </a:pPr>
            <a:r>
              <a:rPr lang="nl-NL" sz="44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  <a:t>Is de innovatie zichtbaar in de dagelijkse praktijk </a:t>
            </a:r>
          </a:p>
          <a:p>
            <a:pPr marL="0" indent="0">
              <a:spcAft>
                <a:spcPts val="350"/>
              </a:spcAft>
              <a:buNone/>
            </a:pPr>
            <a:r>
              <a:rPr lang="nl-NL" sz="44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  <a:t>(schoolgebouw /personeelsbeleid)? </a:t>
            </a:r>
            <a:endParaRPr lang="nl-NL" sz="4400" kern="100" dirty="0">
              <a:solidFill>
                <a:srgbClr val="4C483D"/>
              </a:solidFill>
              <a:effectLst/>
              <a:latin typeface="Arial" panose="020B0604020202020204" pitchFamily="34" charset="0"/>
              <a:ea typeface="Garamond" panose="02020404030301010803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D9C98B7-01C1-57B8-135B-7D8DB3238E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636" t="16069" r="19202" b="7701"/>
          <a:stretch/>
        </p:blipFill>
        <p:spPr bwMode="auto">
          <a:xfrm>
            <a:off x="8333627" y="4171997"/>
            <a:ext cx="3638550" cy="24701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71438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BA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E8F4C7-D376-27BA-D2BC-38DB98FA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35" y="681037"/>
            <a:ext cx="10515600" cy="1325563"/>
          </a:xfrm>
        </p:spPr>
        <p:txBody>
          <a:bodyPr>
            <a:noAutofit/>
          </a:bodyPr>
          <a:lstStyle/>
          <a:p>
            <a:r>
              <a:rPr lang="nl-NL" sz="66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  <a:t>Consistentie</a:t>
            </a:r>
            <a:br>
              <a:rPr lang="nl-NL" sz="6600" kern="100" dirty="0">
                <a:solidFill>
                  <a:srgbClr val="4C483D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rPr>
            </a:br>
            <a:endParaRPr lang="nl-NL" sz="66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E56D57-037C-61B0-7633-3FB0AEB12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350"/>
              </a:spcAft>
              <a:buNone/>
            </a:pPr>
            <a:r>
              <a:rPr lang="nl-NL" sz="44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  <a:t>Wordt er voldoende met het werkveld samengewerkt tijdens het invoeren en implementeren van de innovatie? Wat betekent dit voor hen?</a:t>
            </a:r>
            <a:endParaRPr lang="nl-NL" sz="4400" kern="100" dirty="0">
              <a:solidFill>
                <a:srgbClr val="4C483D"/>
              </a:solidFill>
              <a:effectLst/>
              <a:latin typeface="Arial" panose="020B0604020202020204" pitchFamily="34" charset="0"/>
              <a:ea typeface="Garamond" panose="02020404030301010803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430281CF-5F03-CA7F-CEB6-3258A88ADD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636" t="16069" r="19202" b="7701"/>
          <a:stretch/>
        </p:blipFill>
        <p:spPr bwMode="auto">
          <a:xfrm>
            <a:off x="8333627" y="4171997"/>
            <a:ext cx="3638550" cy="24701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20484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9A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E8F4C7-D376-27BA-D2BC-38DB98FA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35" y="681037"/>
            <a:ext cx="10515600" cy="1325563"/>
          </a:xfrm>
        </p:spPr>
        <p:txBody>
          <a:bodyPr>
            <a:noAutofit/>
          </a:bodyPr>
          <a:lstStyle/>
          <a:p>
            <a:r>
              <a:rPr lang="nl-NL" sz="66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  <a:t>Concentratie </a:t>
            </a:r>
            <a:br>
              <a:rPr lang="nl-NL" sz="6600" kern="100" dirty="0">
                <a:solidFill>
                  <a:srgbClr val="4C483D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rPr>
            </a:br>
            <a:endParaRPr lang="nl-NL" sz="66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E56D57-037C-61B0-7633-3FB0AEB12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44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  <a:t>Wat betekent de innovatie voor het dagelijks handelen van de docent? Is hier aandacht voor?</a:t>
            </a:r>
            <a:endParaRPr lang="nl-NL" sz="4400" kern="100" dirty="0">
              <a:solidFill>
                <a:srgbClr val="4C483D"/>
              </a:solidFill>
              <a:effectLst/>
              <a:latin typeface="Arial" panose="020B0604020202020204" pitchFamily="34" charset="0"/>
              <a:ea typeface="Garamond" panose="02020404030301010803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D9C98B7-01C1-57B8-135B-7D8DB3238E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636" t="16069" r="19202" b="7701"/>
          <a:stretch/>
        </p:blipFill>
        <p:spPr bwMode="auto">
          <a:xfrm>
            <a:off x="8333627" y="4171997"/>
            <a:ext cx="3638550" cy="24701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5124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9A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E8F4C7-D376-27BA-D2BC-38DB98FA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35" y="681037"/>
            <a:ext cx="10515600" cy="1325563"/>
          </a:xfrm>
        </p:spPr>
        <p:txBody>
          <a:bodyPr>
            <a:noAutofit/>
          </a:bodyPr>
          <a:lstStyle/>
          <a:p>
            <a:r>
              <a:rPr lang="nl-NL" sz="66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  <a:t>Concentratie </a:t>
            </a:r>
            <a:br>
              <a:rPr lang="nl-NL" sz="6600" kern="100" dirty="0">
                <a:solidFill>
                  <a:srgbClr val="4C483D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rPr>
            </a:br>
            <a:endParaRPr lang="nl-NL" sz="66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E56D57-037C-61B0-7633-3FB0AEB12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350"/>
              </a:spcAft>
              <a:buNone/>
            </a:pPr>
            <a:r>
              <a:rPr lang="nl-NL" sz="44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  <a:t>Zijn de rollen en verantwoordelijkheden duidelijk voor iedereen?</a:t>
            </a:r>
            <a:endParaRPr lang="nl-NL" sz="4400" kern="100" dirty="0">
              <a:solidFill>
                <a:srgbClr val="4C483D"/>
              </a:solidFill>
              <a:effectLst/>
              <a:latin typeface="Arial" panose="020B0604020202020204" pitchFamily="34" charset="0"/>
              <a:ea typeface="Garamond" panose="02020404030301010803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D9C98B7-01C1-57B8-135B-7D8DB3238E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636" t="16069" r="19202" b="7701"/>
          <a:stretch/>
        </p:blipFill>
        <p:spPr bwMode="auto">
          <a:xfrm>
            <a:off x="8333627" y="4171997"/>
            <a:ext cx="3638550" cy="24701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40848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9A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E8F4C7-D376-27BA-D2BC-38DB98FA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35" y="681037"/>
            <a:ext cx="10515600" cy="1325563"/>
          </a:xfrm>
        </p:spPr>
        <p:txBody>
          <a:bodyPr>
            <a:noAutofit/>
          </a:bodyPr>
          <a:lstStyle/>
          <a:p>
            <a:r>
              <a:rPr lang="nl-NL" sz="66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  <a:t>Concentratie </a:t>
            </a:r>
            <a:br>
              <a:rPr lang="nl-NL" sz="6600" kern="100" dirty="0">
                <a:solidFill>
                  <a:srgbClr val="4C483D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rPr>
            </a:br>
            <a:endParaRPr lang="nl-NL" sz="66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E56D57-037C-61B0-7633-3FB0AEB12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44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  <a:t>Is er aandacht voor wat de innovatie oplevert voor de student en docent?</a:t>
            </a:r>
            <a:endParaRPr lang="nl-NL" sz="4400" kern="100" dirty="0">
              <a:solidFill>
                <a:srgbClr val="4C483D"/>
              </a:solidFill>
              <a:effectLst/>
              <a:latin typeface="Arial" panose="020B0604020202020204" pitchFamily="34" charset="0"/>
              <a:ea typeface="Garamond" panose="02020404030301010803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D9C98B7-01C1-57B8-135B-7D8DB3238E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636" t="16069" r="19202" b="7701"/>
          <a:stretch/>
        </p:blipFill>
        <p:spPr bwMode="auto">
          <a:xfrm>
            <a:off x="8333627" y="4171997"/>
            <a:ext cx="3638550" cy="24701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53081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9A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E8F4C7-D376-27BA-D2BC-38DB98FA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35" y="681037"/>
            <a:ext cx="10515600" cy="1325563"/>
          </a:xfrm>
        </p:spPr>
        <p:txBody>
          <a:bodyPr>
            <a:noAutofit/>
          </a:bodyPr>
          <a:lstStyle/>
          <a:p>
            <a:r>
              <a:rPr lang="nl-NL" sz="66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  <a:t>Concentratie </a:t>
            </a:r>
            <a:br>
              <a:rPr lang="nl-NL" sz="6600" kern="100" dirty="0">
                <a:solidFill>
                  <a:srgbClr val="4C483D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rPr>
            </a:br>
            <a:endParaRPr lang="nl-NL" sz="66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E56D57-037C-61B0-7633-3FB0AEB12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350"/>
              </a:spcAft>
              <a:buNone/>
            </a:pPr>
            <a:r>
              <a:rPr lang="nl-NL" sz="44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  <a:t>Zijn er concrete ontwikkelinstrumenten die helpen bij de vertaling naar de dagelijkse praktijk?</a:t>
            </a:r>
            <a:endParaRPr lang="nl-NL" sz="4400" kern="100" dirty="0">
              <a:solidFill>
                <a:srgbClr val="4C483D"/>
              </a:solidFill>
              <a:effectLst/>
              <a:latin typeface="Arial" panose="020B0604020202020204" pitchFamily="34" charset="0"/>
              <a:ea typeface="Garamond" panose="02020404030301010803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D9C98B7-01C1-57B8-135B-7D8DB3238E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636" t="16069" r="19202" b="7701"/>
          <a:stretch/>
        </p:blipFill>
        <p:spPr bwMode="auto">
          <a:xfrm>
            <a:off x="8333627" y="4171997"/>
            <a:ext cx="3638550" cy="24701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63634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9A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E8F4C7-D376-27BA-D2BC-38DB98FA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35" y="681037"/>
            <a:ext cx="10515600" cy="1325563"/>
          </a:xfrm>
        </p:spPr>
        <p:txBody>
          <a:bodyPr>
            <a:noAutofit/>
          </a:bodyPr>
          <a:lstStyle/>
          <a:p>
            <a:r>
              <a:rPr lang="nl-NL" sz="66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  <a:t>Concentratie </a:t>
            </a:r>
            <a:br>
              <a:rPr lang="nl-NL" sz="6600" kern="100" dirty="0">
                <a:solidFill>
                  <a:srgbClr val="4C483D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rPr>
            </a:br>
            <a:endParaRPr lang="nl-NL" sz="66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E56D57-037C-61B0-7633-3FB0AEB12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350"/>
              </a:spcAft>
              <a:buNone/>
            </a:pPr>
            <a:r>
              <a:rPr lang="nl-NL" sz="44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  <a:t>Is de innovatie verbonden aan alle kwaliteitszorgcyclussen?</a:t>
            </a:r>
            <a:endParaRPr lang="nl-NL" sz="4400" kern="100" dirty="0">
              <a:solidFill>
                <a:srgbClr val="4C483D"/>
              </a:solidFill>
              <a:effectLst/>
              <a:latin typeface="Arial" panose="020B0604020202020204" pitchFamily="34" charset="0"/>
              <a:ea typeface="Garamond" panose="02020404030301010803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D9C98B7-01C1-57B8-135B-7D8DB3238E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636" t="16069" r="19202" b="7701"/>
          <a:stretch/>
        </p:blipFill>
        <p:spPr bwMode="auto">
          <a:xfrm>
            <a:off x="8333627" y="4171997"/>
            <a:ext cx="3638550" cy="24701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48174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9A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E8F4C7-D376-27BA-D2BC-38DB98FA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35" y="681037"/>
            <a:ext cx="10515600" cy="1325563"/>
          </a:xfrm>
        </p:spPr>
        <p:txBody>
          <a:bodyPr>
            <a:noAutofit/>
          </a:bodyPr>
          <a:lstStyle/>
          <a:p>
            <a:r>
              <a:rPr lang="nl-NL" sz="66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  <a:t>Concentratie </a:t>
            </a:r>
            <a:br>
              <a:rPr lang="nl-NL" sz="6600" kern="100" dirty="0">
                <a:solidFill>
                  <a:srgbClr val="4C483D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rPr>
            </a:br>
            <a:endParaRPr lang="nl-NL" sz="66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E56D57-037C-61B0-7633-3FB0AEB12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4400" kern="100" dirty="0">
                <a:solidFill>
                  <a:srgbClr val="3C3C3C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</a:rPr>
              <a:t>Zijn er onderzoekers als inhoudelijk experts bij de innovatie betrokken? Zijn deze laagdrempelig te raadplegen?</a:t>
            </a:r>
            <a:endParaRPr lang="nl-NL" sz="4400" kern="100" dirty="0">
              <a:solidFill>
                <a:srgbClr val="4C483D"/>
              </a:solidFill>
              <a:effectLst/>
              <a:latin typeface="Arial" panose="020B0604020202020204" pitchFamily="34" charset="0"/>
              <a:ea typeface="Garamond" panose="02020404030301010803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D9C98B7-01C1-57B8-135B-7D8DB3238E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636" t="16069" r="19202" b="7701"/>
          <a:stretch/>
        </p:blipFill>
        <p:spPr bwMode="auto">
          <a:xfrm>
            <a:off x="8333627" y="4171997"/>
            <a:ext cx="3638550" cy="24701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2676106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B3D46B8ECFAA47912729C389291D9E" ma:contentTypeVersion="14" ma:contentTypeDescription="Een nieuw document maken." ma:contentTypeScope="" ma:versionID="77758fe4f6872e4ea9c597ab2e253de6">
  <xsd:schema xmlns:xsd="http://www.w3.org/2001/XMLSchema" xmlns:xs="http://www.w3.org/2001/XMLSchema" xmlns:p="http://schemas.microsoft.com/office/2006/metadata/properties" xmlns:ns2="b114754f-612e-46b0-9633-fa3c422262a6" xmlns:ns3="27afba78-c5c7-4db0-9ee1-6f9ee7fe89db" targetNamespace="http://schemas.microsoft.com/office/2006/metadata/properties" ma:root="true" ma:fieldsID="c0beb82821a1fac451afbdce660a98be" ns2:_="" ns3:_="">
    <xsd:import namespace="b114754f-612e-46b0-9633-fa3c422262a6"/>
    <xsd:import namespace="27afba78-c5c7-4db0-9ee1-6f9ee7fe89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14754f-612e-46b0-9633-fa3c422262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Afbeeldingtags" ma:readOnly="false" ma:fieldId="{5cf76f15-5ced-4ddc-b409-7134ff3c332f}" ma:taxonomyMulti="true" ma:sspId="b1d69de8-8da3-4533-a138-e8dcbe6fb51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afba78-c5c7-4db0-9ee1-6f9ee7fe89d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114754f-612e-46b0-9633-fa3c422262a6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30F282-9665-4FCA-9A2C-1DDEF91544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14754f-612e-46b0-9633-fa3c422262a6"/>
    <ds:schemaRef ds:uri="27afba78-c5c7-4db0-9ee1-6f9ee7fe89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2F73D3D-4D3F-4F44-A36E-C952414AC4DE}">
  <ds:schemaRefs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infopath/2007/PartnerControls"/>
    <ds:schemaRef ds:uri="27afba78-c5c7-4db0-9ee1-6f9ee7fe89db"/>
    <ds:schemaRef ds:uri="b114754f-612e-46b0-9633-fa3c422262a6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0C90C57E-9B0E-4DE8-BF1C-A5C68FA6ED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441</Words>
  <Application>Microsoft Office PowerPoint</Application>
  <PresentationFormat>Breedbeeld</PresentationFormat>
  <Paragraphs>55</Paragraphs>
  <Slides>27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Garamond</vt:lpstr>
      <vt:lpstr>Kantoorthema</vt:lpstr>
      <vt:lpstr>Consistentie </vt:lpstr>
      <vt:lpstr>Consistentie </vt:lpstr>
      <vt:lpstr>Consistentie </vt:lpstr>
      <vt:lpstr>Concentratie  </vt:lpstr>
      <vt:lpstr>Concentratie  </vt:lpstr>
      <vt:lpstr>Concentratie  </vt:lpstr>
      <vt:lpstr>Concentratie  </vt:lpstr>
      <vt:lpstr>Concentratie  </vt:lpstr>
      <vt:lpstr>Concentratie  </vt:lpstr>
      <vt:lpstr> Continuïteit  </vt:lpstr>
      <vt:lpstr> Continuïteit  </vt:lpstr>
      <vt:lpstr> Continuïteit  </vt:lpstr>
      <vt:lpstr> Continuïteit  </vt:lpstr>
      <vt:lpstr> Commitment   </vt:lpstr>
      <vt:lpstr> Commitment   </vt:lpstr>
      <vt:lpstr> Commitment   </vt:lpstr>
      <vt:lpstr> Commitment   </vt:lpstr>
      <vt:lpstr> Community  </vt:lpstr>
      <vt:lpstr> Community  </vt:lpstr>
      <vt:lpstr> Community  </vt:lpstr>
      <vt:lpstr> Community  </vt:lpstr>
      <vt:lpstr>Context-management  </vt:lpstr>
      <vt:lpstr>Context-management  </vt:lpstr>
      <vt:lpstr>Context-management  </vt:lpstr>
      <vt:lpstr>Coherentie  </vt:lpstr>
      <vt:lpstr>Coherentie  </vt:lpstr>
      <vt:lpstr>Coherentie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Consistentie</dc:title>
  <dc:creator>Yaël Weening</dc:creator>
  <cp:lastModifiedBy>Kathinka van Doesum</cp:lastModifiedBy>
  <cp:revision>2</cp:revision>
  <cp:lastPrinted>2022-08-30T07:49:57Z</cp:lastPrinted>
  <dcterms:created xsi:type="dcterms:W3CDTF">2022-06-08T07:15:08Z</dcterms:created>
  <dcterms:modified xsi:type="dcterms:W3CDTF">2022-08-30T08:04:36Z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0x010100FDB3D46B8ECFAA47912729C389291D9E</vt:lpwstr>
  </property>
  <property fmtid="{D5CDD505-2E9C-101B-9397-08002B2CF9AE}" pid="3" name="MediaServiceImageTags">
    <vt:lpwstr/>
  </property>
</Properties>
</file>