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</p:sldIdLst>
  <p:sldSz cx="12192000" cy="6858000"/>
  <p:notesSz cx="6738938" cy="98694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93D"/>
    <a:srgbClr val="F1BA5E"/>
    <a:srgbClr val="CA9D7E"/>
    <a:srgbClr val="0080C8"/>
    <a:srgbClr val="738A4D"/>
    <a:srgbClr val="963468"/>
    <a:srgbClr val="E19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6F559A-C43D-47A9-B7DF-9C7E0D967E75}" v="1" dt="2022-08-30T07:49:56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inka van Doesum" userId="9ec69755-3c95-4451-b3b9-e9c8b6f304cf" providerId="ADAL" clId="{E16F559A-C43D-47A9-B7DF-9C7E0D967E75}"/>
    <pc:docChg chg="custSel modSld">
      <pc:chgData name="Kathinka van Doesum" userId="9ec69755-3c95-4451-b3b9-e9c8b6f304cf" providerId="ADAL" clId="{E16F559A-C43D-47A9-B7DF-9C7E0D967E75}" dt="2022-08-30T08:04:27.965" v="110" actId="20577"/>
      <pc:docMkLst>
        <pc:docMk/>
      </pc:docMkLst>
      <pc:sldChg chg="modSp mod">
        <pc:chgData name="Kathinka van Doesum" userId="9ec69755-3c95-4451-b3b9-e9c8b6f304cf" providerId="ADAL" clId="{E16F559A-C43D-47A9-B7DF-9C7E0D967E75}" dt="2022-08-30T07:59:27.820" v="44" actId="255"/>
        <pc:sldMkLst>
          <pc:docMk/>
          <pc:sldMk cId="4277776285" sldId="257"/>
        </pc:sldMkLst>
        <pc:spChg chg="mod">
          <ac:chgData name="Kathinka van Doesum" userId="9ec69755-3c95-4451-b3b9-e9c8b6f304cf" providerId="ADAL" clId="{E16F559A-C43D-47A9-B7DF-9C7E0D967E75}" dt="2022-08-30T07:59:27.820" v="44" actId="255"/>
          <ac:spMkLst>
            <pc:docMk/>
            <pc:sldMk cId="4277776285" sldId="257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7:59:39.726" v="45" actId="255"/>
        <pc:sldMkLst>
          <pc:docMk/>
          <pc:sldMk cId="851122297" sldId="258"/>
        </pc:sldMkLst>
        <pc:spChg chg="mod">
          <ac:chgData name="Kathinka van Doesum" userId="9ec69755-3c95-4451-b3b9-e9c8b6f304cf" providerId="ADAL" clId="{E16F559A-C43D-47A9-B7DF-9C7E0D967E75}" dt="2022-08-30T07:59:39.726" v="45" actId="255"/>
          <ac:spMkLst>
            <pc:docMk/>
            <pc:sldMk cId="851122297" sldId="258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7:59:45.043" v="46" actId="255"/>
        <pc:sldMkLst>
          <pc:docMk/>
          <pc:sldMk cId="2320484716" sldId="259"/>
        </pc:sldMkLst>
        <pc:spChg chg="mod">
          <ac:chgData name="Kathinka van Doesum" userId="9ec69755-3c95-4451-b3b9-e9c8b6f304cf" providerId="ADAL" clId="{E16F559A-C43D-47A9-B7DF-9C7E0D967E75}" dt="2022-08-30T07:59:45.043" v="46" actId="255"/>
          <ac:spMkLst>
            <pc:docMk/>
            <pc:sldMk cId="2320484716" sldId="259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7:59:52.632" v="47" actId="255"/>
        <pc:sldMkLst>
          <pc:docMk/>
          <pc:sldMk cId="75124151" sldId="260"/>
        </pc:sldMkLst>
        <pc:spChg chg="mod">
          <ac:chgData name="Kathinka van Doesum" userId="9ec69755-3c95-4451-b3b9-e9c8b6f304cf" providerId="ADAL" clId="{E16F559A-C43D-47A9-B7DF-9C7E0D967E75}" dt="2022-08-30T07:59:52.632" v="47" actId="255"/>
          <ac:spMkLst>
            <pc:docMk/>
            <pc:sldMk cId="75124151" sldId="260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01.680" v="48" actId="255"/>
        <pc:sldMkLst>
          <pc:docMk/>
          <pc:sldMk cId="1540848257" sldId="261"/>
        </pc:sldMkLst>
        <pc:spChg chg="mod">
          <ac:chgData name="Kathinka van Doesum" userId="9ec69755-3c95-4451-b3b9-e9c8b6f304cf" providerId="ADAL" clId="{E16F559A-C43D-47A9-B7DF-9C7E0D967E75}" dt="2022-08-30T08:00:01.680" v="48" actId="255"/>
          <ac:spMkLst>
            <pc:docMk/>
            <pc:sldMk cId="1540848257" sldId="261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07.381" v="49" actId="255"/>
        <pc:sldMkLst>
          <pc:docMk/>
          <pc:sldMk cId="3553081383" sldId="262"/>
        </pc:sldMkLst>
        <pc:spChg chg="mod">
          <ac:chgData name="Kathinka van Doesum" userId="9ec69755-3c95-4451-b3b9-e9c8b6f304cf" providerId="ADAL" clId="{E16F559A-C43D-47A9-B7DF-9C7E0D967E75}" dt="2022-08-30T08:00:07.381" v="49" actId="255"/>
          <ac:spMkLst>
            <pc:docMk/>
            <pc:sldMk cId="3553081383" sldId="262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14.512" v="50" actId="255"/>
        <pc:sldMkLst>
          <pc:docMk/>
          <pc:sldMk cId="2363634381" sldId="263"/>
        </pc:sldMkLst>
        <pc:spChg chg="mod">
          <ac:chgData name="Kathinka van Doesum" userId="9ec69755-3c95-4451-b3b9-e9c8b6f304cf" providerId="ADAL" clId="{E16F559A-C43D-47A9-B7DF-9C7E0D967E75}" dt="2022-08-30T08:00:14.512" v="50" actId="255"/>
          <ac:spMkLst>
            <pc:docMk/>
            <pc:sldMk cId="2363634381" sldId="263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21.686" v="51" actId="255"/>
        <pc:sldMkLst>
          <pc:docMk/>
          <pc:sldMk cId="548174420" sldId="264"/>
        </pc:sldMkLst>
        <pc:spChg chg="mod">
          <ac:chgData name="Kathinka van Doesum" userId="9ec69755-3c95-4451-b3b9-e9c8b6f304cf" providerId="ADAL" clId="{E16F559A-C43D-47A9-B7DF-9C7E0D967E75}" dt="2022-08-30T08:00:21.686" v="51" actId="255"/>
          <ac:spMkLst>
            <pc:docMk/>
            <pc:sldMk cId="548174420" sldId="264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26.737" v="52" actId="255"/>
        <pc:sldMkLst>
          <pc:docMk/>
          <pc:sldMk cId="3426761061" sldId="265"/>
        </pc:sldMkLst>
        <pc:spChg chg="mod">
          <ac:chgData name="Kathinka van Doesum" userId="9ec69755-3c95-4451-b3b9-e9c8b6f304cf" providerId="ADAL" clId="{E16F559A-C43D-47A9-B7DF-9C7E0D967E75}" dt="2022-08-30T08:00:26.737" v="52" actId="255"/>
          <ac:spMkLst>
            <pc:docMk/>
            <pc:sldMk cId="3426761061" sldId="265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34.931" v="54" actId="14100"/>
        <pc:sldMkLst>
          <pc:docMk/>
          <pc:sldMk cId="1995491862" sldId="267"/>
        </pc:sldMkLst>
        <pc:spChg chg="mod">
          <ac:chgData name="Kathinka van Doesum" userId="9ec69755-3c95-4451-b3b9-e9c8b6f304cf" providerId="ADAL" clId="{E16F559A-C43D-47A9-B7DF-9C7E0D967E75}" dt="2022-08-30T07:56:20.607" v="3" actId="20577"/>
          <ac:spMkLst>
            <pc:docMk/>
            <pc:sldMk cId="1995491862" sldId="267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0:34.931" v="54" actId="14100"/>
          <ac:spMkLst>
            <pc:docMk/>
            <pc:sldMk cId="1995491862" sldId="267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7:57:22.978" v="15" actId="1076"/>
        <pc:sldMkLst>
          <pc:docMk/>
          <pc:sldMk cId="3346404499" sldId="268"/>
        </pc:sldMkLst>
        <pc:spChg chg="mod">
          <ac:chgData name="Kathinka van Doesum" userId="9ec69755-3c95-4451-b3b9-e9c8b6f304cf" providerId="ADAL" clId="{E16F559A-C43D-47A9-B7DF-9C7E0D967E75}" dt="2022-08-30T07:56:33.275" v="6" actId="20577"/>
          <ac:spMkLst>
            <pc:docMk/>
            <pc:sldMk cId="3346404499" sldId="268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7:57:22.978" v="15" actId="1076"/>
          <ac:spMkLst>
            <pc:docMk/>
            <pc:sldMk cId="3346404499" sldId="268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0:44.764" v="57" actId="27636"/>
        <pc:sldMkLst>
          <pc:docMk/>
          <pc:sldMk cId="607140607" sldId="269"/>
        </pc:sldMkLst>
        <pc:spChg chg="mod">
          <ac:chgData name="Kathinka van Doesum" userId="9ec69755-3c95-4451-b3b9-e9c8b6f304cf" providerId="ADAL" clId="{E16F559A-C43D-47A9-B7DF-9C7E0D967E75}" dt="2022-08-30T07:56:45.268" v="9" actId="20577"/>
          <ac:spMkLst>
            <pc:docMk/>
            <pc:sldMk cId="607140607" sldId="269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0:44.764" v="57" actId="27636"/>
          <ac:spMkLst>
            <pc:docMk/>
            <pc:sldMk cId="607140607" sldId="269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1:10.633" v="59" actId="14100"/>
        <pc:sldMkLst>
          <pc:docMk/>
          <pc:sldMk cId="2035116310" sldId="270"/>
        </pc:sldMkLst>
        <pc:spChg chg="mod">
          <ac:chgData name="Kathinka van Doesum" userId="9ec69755-3c95-4451-b3b9-e9c8b6f304cf" providerId="ADAL" clId="{E16F559A-C43D-47A9-B7DF-9C7E0D967E75}" dt="2022-08-30T07:57:30.594" v="17" actId="20577"/>
          <ac:spMkLst>
            <pc:docMk/>
            <pc:sldMk cId="2035116310" sldId="270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1:10.633" v="59" actId="14100"/>
          <ac:spMkLst>
            <pc:docMk/>
            <pc:sldMk cId="2035116310" sldId="270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1:40.008" v="66" actId="20577"/>
        <pc:sldMkLst>
          <pc:docMk/>
          <pc:sldMk cId="3189851124" sldId="271"/>
        </pc:sldMkLst>
        <pc:spChg chg="mod">
          <ac:chgData name="Kathinka van Doesum" userId="9ec69755-3c95-4451-b3b9-e9c8b6f304cf" providerId="ADAL" clId="{E16F559A-C43D-47A9-B7DF-9C7E0D967E75}" dt="2022-08-30T08:01:40.008" v="66" actId="20577"/>
          <ac:spMkLst>
            <pc:docMk/>
            <pc:sldMk cId="3189851124" sldId="271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1:37.571" v="65" actId="1076"/>
          <ac:spMkLst>
            <pc:docMk/>
            <pc:sldMk cId="3189851124" sldId="271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2:03.764" v="75" actId="27636"/>
        <pc:sldMkLst>
          <pc:docMk/>
          <pc:sldMk cId="1376372587" sldId="272"/>
        </pc:sldMkLst>
        <pc:spChg chg="mod">
          <ac:chgData name="Kathinka van Doesum" userId="9ec69755-3c95-4451-b3b9-e9c8b6f304cf" providerId="ADAL" clId="{E16F559A-C43D-47A9-B7DF-9C7E0D967E75}" dt="2022-08-30T08:01:47.838" v="69" actId="20577"/>
          <ac:spMkLst>
            <pc:docMk/>
            <pc:sldMk cId="1376372587" sldId="272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2:03.764" v="75" actId="27636"/>
          <ac:spMkLst>
            <pc:docMk/>
            <pc:sldMk cId="1376372587" sldId="272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2:34.126" v="82" actId="1076"/>
        <pc:sldMkLst>
          <pc:docMk/>
          <pc:sldMk cId="877522015" sldId="273"/>
        </pc:sldMkLst>
        <pc:spChg chg="mod">
          <ac:chgData name="Kathinka van Doesum" userId="9ec69755-3c95-4451-b3b9-e9c8b6f304cf" providerId="ADAL" clId="{E16F559A-C43D-47A9-B7DF-9C7E0D967E75}" dt="2022-08-30T08:02:28.927" v="81" actId="20577"/>
          <ac:spMkLst>
            <pc:docMk/>
            <pc:sldMk cId="877522015" sldId="273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2:34.126" v="82" actId="1076"/>
          <ac:spMkLst>
            <pc:docMk/>
            <pc:sldMk cId="877522015" sldId="273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2:54.414" v="89" actId="1076"/>
        <pc:sldMkLst>
          <pc:docMk/>
          <pc:sldMk cId="775322004" sldId="274"/>
        </pc:sldMkLst>
        <pc:spChg chg="mod">
          <ac:chgData name="Kathinka van Doesum" userId="9ec69755-3c95-4451-b3b9-e9c8b6f304cf" providerId="ADAL" clId="{E16F559A-C43D-47A9-B7DF-9C7E0D967E75}" dt="2022-08-30T08:02:45.461" v="86" actId="14100"/>
          <ac:spMkLst>
            <pc:docMk/>
            <pc:sldMk cId="775322004" sldId="274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2:54.414" v="89" actId="1076"/>
          <ac:spMkLst>
            <pc:docMk/>
            <pc:sldMk cId="775322004" sldId="274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3:10.155" v="95" actId="27636"/>
        <pc:sldMkLst>
          <pc:docMk/>
          <pc:sldMk cId="910543215" sldId="275"/>
        </pc:sldMkLst>
        <pc:spChg chg="mod">
          <ac:chgData name="Kathinka van Doesum" userId="9ec69755-3c95-4451-b3b9-e9c8b6f304cf" providerId="ADAL" clId="{E16F559A-C43D-47A9-B7DF-9C7E0D967E75}" dt="2022-08-30T07:57:55.510" v="23" actId="20577"/>
          <ac:spMkLst>
            <pc:docMk/>
            <pc:sldMk cId="910543215" sldId="275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3:10.155" v="95" actId="27636"/>
          <ac:spMkLst>
            <pc:docMk/>
            <pc:sldMk cId="910543215" sldId="275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3:28.963" v="100" actId="27636"/>
        <pc:sldMkLst>
          <pc:docMk/>
          <pc:sldMk cId="4265486670" sldId="276"/>
        </pc:sldMkLst>
        <pc:spChg chg="mod">
          <ac:chgData name="Kathinka van Doesum" userId="9ec69755-3c95-4451-b3b9-e9c8b6f304cf" providerId="ADAL" clId="{E16F559A-C43D-47A9-B7DF-9C7E0D967E75}" dt="2022-08-30T07:58:12.197" v="28" actId="20577"/>
          <ac:spMkLst>
            <pc:docMk/>
            <pc:sldMk cId="4265486670" sldId="276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3:28.963" v="100" actId="27636"/>
          <ac:spMkLst>
            <pc:docMk/>
            <pc:sldMk cId="4265486670" sldId="276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7:58:42.132" v="37" actId="255"/>
        <pc:sldMkLst>
          <pc:docMk/>
          <pc:sldMk cId="4269240940" sldId="277"/>
        </pc:sldMkLst>
        <pc:spChg chg="mod">
          <ac:chgData name="Kathinka van Doesum" userId="9ec69755-3c95-4451-b3b9-e9c8b6f304cf" providerId="ADAL" clId="{E16F559A-C43D-47A9-B7DF-9C7E0D967E75}" dt="2022-08-30T07:58:30.763" v="34" actId="14100"/>
          <ac:spMkLst>
            <pc:docMk/>
            <pc:sldMk cId="4269240940" sldId="277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7:58:42.132" v="37" actId="255"/>
          <ac:spMkLst>
            <pc:docMk/>
            <pc:sldMk cId="4269240940" sldId="277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3:41.180" v="103" actId="27636"/>
        <pc:sldMkLst>
          <pc:docMk/>
          <pc:sldMk cId="3416120428" sldId="278"/>
        </pc:sldMkLst>
        <pc:spChg chg="mod">
          <ac:chgData name="Kathinka van Doesum" userId="9ec69755-3c95-4451-b3b9-e9c8b6f304cf" providerId="ADAL" clId="{E16F559A-C43D-47A9-B7DF-9C7E0D967E75}" dt="2022-08-30T07:58:54.034" v="40" actId="20577"/>
          <ac:spMkLst>
            <pc:docMk/>
            <pc:sldMk cId="3416120428" sldId="278"/>
            <ac:spMk id="2" creationId="{C2E8F4C7-D376-27BA-D2BC-38DB98FA9439}"/>
          </ac:spMkLst>
        </pc:spChg>
        <pc:spChg chg="mod">
          <ac:chgData name="Kathinka van Doesum" userId="9ec69755-3c95-4451-b3b9-e9c8b6f304cf" providerId="ADAL" clId="{E16F559A-C43D-47A9-B7DF-9C7E0D967E75}" dt="2022-08-30T08:03:41.180" v="103" actId="27636"/>
          <ac:spMkLst>
            <pc:docMk/>
            <pc:sldMk cId="3416120428" sldId="278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3:47.305" v="104" actId="255"/>
        <pc:sldMkLst>
          <pc:docMk/>
          <pc:sldMk cId="204120721" sldId="279"/>
        </pc:sldMkLst>
        <pc:spChg chg="mod">
          <ac:chgData name="Kathinka van Doesum" userId="9ec69755-3c95-4451-b3b9-e9c8b6f304cf" providerId="ADAL" clId="{E16F559A-C43D-47A9-B7DF-9C7E0D967E75}" dt="2022-08-30T08:03:47.305" v="104" actId="255"/>
          <ac:spMkLst>
            <pc:docMk/>
            <pc:sldMk cId="204120721" sldId="279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3:52.338" v="105" actId="255"/>
        <pc:sldMkLst>
          <pc:docMk/>
          <pc:sldMk cId="2039279569" sldId="280"/>
        </pc:sldMkLst>
        <pc:spChg chg="mod">
          <ac:chgData name="Kathinka van Doesum" userId="9ec69755-3c95-4451-b3b9-e9c8b6f304cf" providerId="ADAL" clId="{E16F559A-C43D-47A9-B7DF-9C7E0D967E75}" dt="2022-08-30T08:03:52.338" v="105" actId="255"/>
          <ac:spMkLst>
            <pc:docMk/>
            <pc:sldMk cId="2039279569" sldId="280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4:04.631" v="106" actId="255"/>
        <pc:sldMkLst>
          <pc:docMk/>
          <pc:sldMk cId="3479792402" sldId="283"/>
        </pc:sldMkLst>
        <pc:spChg chg="mod">
          <ac:chgData name="Kathinka van Doesum" userId="9ec69755-3c95-4451-b3b9-e9c8b6f304cf" providerId="ADAL" clId="{E16F559A-C43D-47A9-B7DF-9C7E0D967E75}" dt="2022-08-30T08:04:04.631" v="106" actId="255"/>
          <ac:spMkLst>
            <pc:docMk/>
            <pc:sldMk cId="3479792402" sldId="283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4:13.262" v="107" actId="255"/>
        <pc:sldMkLst>
          <pc:docMk/>
          <pc:sldMk cId="783751170" sldId="284"/>
        </pc:sldMkLst>
        <pc:spChg chg="mod">
          <ac:chgData name="Kathinka van Doesum" userId="9ec69755-3c95-4451-b3b9-e9c8b6f304cf" providerId="ADAL" clId="{E16F559A-C43D-47A9-B7DF-9C7E0D967E75}" dt="2022-08-30T08:04:13.262" v="107" actId="255"/>
          <ac:spMkLst>
            <pc:docMk/>
            <pc:sldMk cId="783751170" sldId="284"/>
            <ac:spMk id="3" creationId="{B5E56D57-037C-61B0-7633-3FB0AEB12F93}"/>
          </ac:spMkLst>
        </pc:spChg>
      </pc:sldChg>
      <pc:sldChg chg="modSp mod">
        <pc:chgData name="Kathinka van Doesum" userId="9ec69755-3c95-4451-b3b9-e9c8b6f304cf" providerId="ADAL" clId="{E16F559A-C43D-47A9-B7DF-9C7E0D967E75}" dt="2022-08-30T08:04:27.965" v="110" actId="20577"/>
        <pc:sldMkLst>
          <pc:docMk/>
          <pc:sldMk cId="3171438958" sldId="285"/>
        </pc:sldMkLst>
        <pc:spChg chg="mod">
          <ac:chgData name="Kathinka van Doesum" userId="9ec69755-3c95-4451-b3b9-e9c8b6f304cf" providerId="ADAL" clId="{E16F559A-C43D-47A9-B7DF-9C7E0D967E75}" dt="2022-08-30T08:04:27.965" v="110" actId="20577"/>
          <ac:spMkLst>
            <pc:docMk/>
            <pc:sldMk cId="3171438958" sldId="285"/>
            <ac:spMk id="3" creationId="{B5E56D57-037C-61B0-7633-3FB0AEB12F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CBCAF-0E5C-D06B-96FB-A336AC61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82D8B5-6ACA-F3E6-3CB4-8005F34AA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83E5AD-4DA4-D84B-317F-4F69C37B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76CCFF-B17C-F048-D8C5-9A813F666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C7061E-8ADE-02EB-F008-6E3406A4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23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C3F73-3C23-600F-B716-C82E72880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4D2F94-F49D-DF11-2071-3CA50AF41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709F8D-1250-AC9F-8A09-70FB2C453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86A9E9-962F-82A5-1846-59D5E7C2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19EEAD-329A-25DA-02CD-42BEA620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7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9BA67E9-310D-1991-A4A1-2D3407633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867A617-4D5D-B962-E726-83312018C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32F28C-A195-A960-7129-63B80E50C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FE0A50-882E-3DDF-5F6D-EDDA0E99C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58EC9B-4F65-9998-0959-4C4B15D5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45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61209-1E9B-4A43-A788-CE9903A56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36390-2F7A-B1FD-5E9F-E4F45DB01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A8A117-1DB5-68A5-6BBB-BF450300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F34CB3-1CD0-D91C-ACBF-A61EAB82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B09D7C-0A26-D279-C7C8-F06FE9C1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98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F496D-9B29-6D07-87F1-5EA46F02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D22F0E-0269-7B56-FB48-517F6F678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4FFC38-6B38-94CA-4F0C-89C831E0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3BBEAC-0D91-11F3-B507-FC9234E3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C7C4E9-B2F6-A3B1-9C66-D4BAC2CE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05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EEF11-B765-BF6D-316F-59EAFAE4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5250B4-54CC-BE0F-6353-0A3AEC03F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D13C3F-A03A-FE0A-EEE3-DF587CCF6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A8C1EC-9440-3359-EFB5-288A41DF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5B645E-864C-5A53-241B-6E770A5D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5221A4-B1E6-03C8-53B7-492CE337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21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46EB5-6FC7-8429-5A9C-5430F6A9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B0BF9C-DD71-720A-2AD5-D6C879169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5E097D-FBBA-4D03-DF43-2A12AC7C5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252B34C-CD5A-8344-876C-51751F877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A742630-E20C-C621-61A5-4E81CD2B29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C6978C6-2C40-75FF-E95D-26BD0B2D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8979332-F5F9-6882-63FB-43785053F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F930356-BC8C-37C2-DC26-6E5290E7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93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9535D-39CA-1F7A-47F7-8B4C1392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30E5813-84F1-505F-57BE-576F13977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D8A3274-7B04-33E4-C5F0-4C2AC67C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A83DB24-85AC-04CA-D20E-B3E6BB34A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30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A9831A1-FBDF-43C8-B56A-952EA875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4D77191-FB5C-798C-F516-5B97CCEF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84C4AC9-E922-0CFC-8AFD-584CC9AA0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21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64B52-59AE-E447-0FDC-5B8FFAFF3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DE4CCF-9FD8-55DA-4711-93346AEFE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418BA0-589C-9321-22F5-19C3E724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713483-49E6-7E90-9DAB-D6469478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4F0106-F708-F05C-86BD-8F319D2F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961E5B-623C-80BF-6C44-CE2A4919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64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607A4-7994-5A1A-1270-C8397B3BC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8D4EACA-59D2-4980-EC65-CEADA8379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4E8C4A2-314C-20C4-99A8-7DD240540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53089E-0AC7-8155-3345-9E11F4F8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BE19A1-E962-E7A5-B208-8B138D66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6A8519-C4C4-89EE-4658-99FE70AA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71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06E2A68-F379-FA86-418C-48750E028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93C49B-9A6F-18FF-7288-6C7CCCAE0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42EFCB-3DB7-1F6C-B63A-73034E642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6317A-A50A-4B7B-9983-AB2C4F33B040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4994E2-1539-182F-7793-B2F4A1FB0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EC064E-28F7-B3DC-7548-352188C55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73C78-41D8-4E24-A6D9-7846249A9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62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BA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Consistentie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er voldoende met het vervolgonderwijs samengewerkt tijdens het invoeren en implementeren van de innovatie? Wat betekent dit voor hen?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BC1F4BC-61E1-89E5-FD6D-A2D5B7CB51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77776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34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66" y="373127"/>
            <a:ext cx="10515600" cy="1325563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Continuïteit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9607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de innovatie gefaciliteerd in tijd en middelen?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549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34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12" y="391788"/>
            <a:ext cx="10515600" cy="1325563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Continuïteit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812" y="1884315"/>
            <a:ext cx="10515600" cy="1603375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3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voldoende oog voor continuïteit in personeel, ook na de projectfase?</a:t>
            </a:r>
            <a:endParaRPr lang="nl-NL" sz="36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46404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34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Continuïteit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35" y="2328132"/>
            <a:ext cx="10515600" cy="132556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Zijn en blijven er vaste aanspreekpunten?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7140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34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Continuïteit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35" y="2796010"/>
            <a:ext cx="10515600" cy="1375988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aandacht voor langdurige samenwerking met externen?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5116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8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839853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Commitment 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1825625"/>
            <a:ext cx="10515600" cy="1603375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Heeft elk team de eigen regie in handen? Is er autonomie voor iedereen?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985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8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8"/>
            <a:ext cx="10515600" cy="802530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Commitment 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176" y="1951962"/>
            <a:ext cx="10515600" cy="1468081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oog voor de gevoelens die de innovatie teweeg kan brengen bij de student en docent?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76372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8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8"/>
            <a:ext cx="10515600" cy="923828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Commitment 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35" y="1825625"/>
            <a:ext cx="10515600" cy="1603375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er gezamenlijk ontworpen (student, docent en werkveld)?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7522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8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152" y="382459"/>
            <a:ext cx="10515600" cy="1110440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Commitment 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152" y="1797633"/>
            <a:ext cx="10515600" cy="1272138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3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Heeft het management (teamleider/directie) vertrouwen in de innovatie? </a:t>
            </a:r>
            <a:endParaRPr lang="nl-NL" sz="36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75322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8"/>
            <a:ext cx="10515600" cy="679404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Community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35" y="2796008"/>
            <a:ext cx="10515600" cy="1626701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52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er geïnvesteerd in goede onderlinge relaties (vertrouwen, kwetsbaarheid, openheid)? </a:t>
            </a:r>
            <a:endParaRPr lang="nl-NL" sz="52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0543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Community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927" y="2686003"/>
            <a:ext cx="10515600" cy="1223524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samenwerking met andere colleges?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548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BA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Consistentie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er voldoende met de toeleverende scholen samengewerkt tijdens het invoeren en implementeren van de innovatie? Wat betekent dit voor hen?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45BDE3C-C05B-643C-4623-69CC82A61A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1122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8"/>
            <a:ext cx="10515600" cy="886506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Community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93436"/>
          </a:xfrm>
          <a:solidFill>
            <a:schemeClr val="bg1"/>
          </a:solidFill>
        </p:spPr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Worden successen gedeeld (uit pilots)? Zijn er inspirerende voorbeelden? 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240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8"/>
            <a:ext cx="10515600" cy="679404"/>
          </a:xfrm>
          <a:solidFill>
            <a:schemeClr val="bg1"/>
          </a:solidFill>
        </p:spPr>
        <p:txBody>
          <a:bodyPr>
            <a:noAutofit/>
          </a:bodyPr>
          <a:lstStyle/>
          <a:p>
            <a:b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</a:br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Community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35" y="1984619"/>
            <a:ext cx="10515600" cy="180361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oog voor hogere werkdruk door invoering innovaties en voortzetten huidige onderwijs?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612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9D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Context-management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aandacht voor wat de innovatie oplevert voor de student en docent?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4120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9D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Context-management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Sluit de innovatie aan bij de uitgangspunten van het team?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9279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9D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Context-management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3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er op elk niveau gestructureerd voldoende geëvalueerd en eventueel bijgesteld?</a:t>
            </a:r>
            <a:endParaRPr lang="nl-NL" sz="36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1295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8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Coherentie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iedereen adequaat gefaciliteerd in tijd (vast moment)?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79792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8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Coherentie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Werken systemen, kaders, applicaties, processen, personeelsbeleid en faciliteiten (gebouw, roosters, lokalen mee aan de facilitering van de innovatie?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3751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8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Coherentie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de innovatie zichtbaar in de dagelijkse praktijk </a:t>
            </a:r>
          </a:p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(schoolgebouw /personeelsbeleid)? 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143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BA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Consistentie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Wordt er voldoende met het werkveld samengewerkt tijdens het invoeren en implementeren van de innovatie? Wat betekent dit voor hen?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30281CF-5F03-CA7F-CEB6-3258A88ADD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048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9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Concentratie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Wat betekent de innovatie voor het dagelijks handelen van de docent? Is hier aandacht voor?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12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9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Concentratie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Zijn de rollen en verantwoordelijkheden duidelijk voor iedereen?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4084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9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Concentratie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er aandacht voor wat de innovatie oplevert voor de student en docent?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308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9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Concentratie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Zijn er concrete ontwikkelinstrumenten die helpen bij de vertaling naar de dagelijkse praktijk?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3634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9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Concentratie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50"/>
              </a:spcAft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Is de innovatie verbonden aan alle kwaliteitszorgcyclussen?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4817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9A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F4C7-D376-27BA-D2BC-38DB98FA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681037"/>
            <a:ext cx="10515600" cy="1325563"/>
          </a:xfrm>
        </p:spPr>
        <p:txBody>
          <a:bodyPr>
            <a:noAutofit/>
          </a:bodyPr>
          <a:lstStyle/>
          <a:p>
            <a:r>
              <a:rPr lang="nl-NL" sz="66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Concentratie </a:t>
            </a:r>
            <a:br>
              <a:rPr lang="nl-NL" sz="6600" kern="100" dirty="0">
                <a:solidFill>
                  <a:srgbClr val="4C483D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lang="nl-NL" sz="6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E56D57-037C-61B0-7633-3FB0AEB1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400" kern="100" dirty="0">
                <a:solidFill>
                  <a:srgbClr val="3C3C3C"/>
                </a:solidFill>
                <a:effectLst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</a:rPr>
              <a:t>Zijn er onderzoekers als inhoudelijk experts bij de innovatie betrokken? Zijn deze laagdrempelig te raadplegen?</a:t>
            </a:r>
            <a:endParaRPr lang="nl-NL" sz="4400" kern="100" dirty="0">
              <a:solidFill>
                <a:srgbClr val="4C483D"/>
              </a:solidFill>
              <a:effectLst/>
              <a:latin typeface="Arial" panose="020B0604020202020204" pitchFamily="34" charset="0"/>
              <a:ea typeface="Garamond" panose="020204040303010108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9C98B7-01C1-57B8-135B-7D8DB3238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6" t="16069" r="19202" b="7701"/>
          <a:stretch/>
        </p:blipFill>
        <p:spPr bwMode="auto">
          <a:xfrm>
            <a:off x="8333627" y="4171997"/>
            <a:ext cx="3638550" cy="2470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67610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B3D46B8ECFAA47912729C389291D9E" ma:contentTypeVersion="14" ma:contentTypeDescription="Een nieuw document maken." ma:contentTypeScope="" ma:versionID="77758fe4f6872e4ea9c597ab2e253de6">
  <xsd:schema xmlns:xsd="http://www.w3.org/2001/XMLSchema" xmlns:xs="http://www.w3.org/2001/XMLSchema" xmlns:p="http://schemas.microsoft.com/office/2006/metadata/properties" xmlns:ns2="b114754f-612e-46b0-9633-fa3c422262a6" xmlns:ns3="27afba78-c5c7-4db0-9ee1-6f9ee7fe89db" targetNamespace="http://schemas.microsoft.com/office/2006/metadata/properties" ma:root="true" ma:fieldsID="c0beb82821a1fac451afbdce660a98be" ns2:_="" ns3:_="">
    <xsd:import namespace="b114754f-612e-46b0-9633-fa3c422262a6"/>
    <xsd:import namespace="27afba78-c5c7-4db0-9ee1-6f9ee7fe89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4754f-612e-46b0-9633-fa3c42226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b1d69de8-8da3-4533-a138-e8dcbe6fb5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fba78-c5c7-4db0-9ee1-6f9ee7fe89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14754f-612e-46b0-9633-fa3c422262a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30F282-9665-4FCA-9A2C-1DDEF9154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14754f-612e-46b0-9633-fa3c422262a6"/>
    <ds:schemaRef ds:uri="27afba78-c5c7-4db0-9ee1-6f9ee7fe89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F73D3D-4D3F-4F44-A36E-C952414AC4DE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27afba78-c5c7-4db0-9ee1-6f9ee7fe89db"/>
    <ds:schemaRef ds:uri="b114754f-612e-46b0-9633-fa3c422262a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C90C57E-9B0E-4DE8-BF1C-A5C68FA6E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441</Words>
  <Application>Microsoft Office PowerPoint</Application>
  <PresentationFormat>Breedbeeld</PresentationFormat>
  <Paragraphs>55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Garamond</vt:lpstr>
      <vt:lpstr>Kantoorthema</vt:lpstr>
      <vt:lpstr>Consistentie </vt:lpstr>
      <vt:lpstr>Consistentie </vt:lpstr>
      <vt:lpstr>Consistentie </vt:lpstr>
      <vt:lpstr>Concentratie  </vt:lpstr>
      <vt:lpstr>Concentratie  </vt:lpstr>
      <vt:lpstr>Concentratie  </vt:lpstr>
      <vt:lpstr>Concentratie  </vt:lpstr>
      <vt:lpstr>Concentratie  </vt:lpstr>
      <vt:lpstr>Concentratie  </vt:lpstr>
      <vt:lpstr> Continuïteit  </vt:lpstr>
      <vt:lpstr> Continuïteit  </vt:lpstr>
      <vt:lpstr> Continuïteit  </vt:lpstr>
      <vt:lpstr> Continuïteit  </vt:lpstr>
      <vt:lpstr> Commitment   </vt:lpstr>
      <vt:lpstr> Commitment   </vt:lpstr>
      <vt:lpstr> Commitment   </vt:lpstr>
      <vt:lpstr> Commitment   </vt:lpstr>
      <vt:lpstr> Community  </vt:lpstr>
      <vt:lpstr> Community  </vt:lpstr>
      <vt:lpstr> Community  </vt:lpstr>
      <vt:lpstr> Community  </vt:lpstr>
      <vt:lpstr>Context-management  </vt:lpstr>
      <vt:lpstr>Context-management  </vt:lpstr>
      <vt:lpstr>Context-management  </vt:lpstr>
      <vt:lpstr>Coherentie  </vt:lpstr>
      <vt:lpstr>Coherentie  </vt:lpstr>
      <vt:lpstr>Coherentie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Consistentie</dc:title>
  <dc:creator>Yaël Weening</dc:creator>
  <cp:lastModifiedBy>Kathinka van Doesum</cp:lastModifiedBy>
  <cp:revision>2</cp:revision>
  <cp:lastPrinted>2022-08-30T07:49:57Z</cp:lastPrinted>
  <dcterms:created xsi:type="dcterms:W3CDTF">2022-06-08T07:15:08Z</dcterms:created>
  <dcterms:modified xsi:type="dcterms:W3CDTF">2022-08-30T08:04:36Z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0x010100FDB3D46B8ECFAA47912729C389291D9E</vt:lpwstr>
  </property>
  <property fmtid="{D5CDD505-2E9C-101B-9397-08002B2CF9AE}" pid="3" name="MediaServiceImageTags">
    <vt:lpwstr/>
  </property>
</Properties>
</file>